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32"/>
  </p:notesMasterIdLst>
  <p:sldIdLst>
    <p:sldId id="256" r:id="rId2"/>
    <p:sldId id="468" r:id="rId3"/>
    <p:sldId id="469" r:id="rId4"/>
    <p:sldId id="470" r:id="rId5"/>
    <p:sldId id="471" r:id="rId6"/>
    <p:sldId id="432" r:id="rId7"/>
    <p:sldId id="448" r:id="rId8"/>
    <p:sldId id="449" r:id="rId9"/>
    <p:sldId id="450" r:id="rId10"/>
    <p:sldId id="451" r:id="rId11"/>
    <p:sldId id="452" r:id="rId12"/>
    <p:sldId id="472" r:id="rId13"/>
    <p:sldId id="473" r:id="rId14"/>
    <p:sldId id="433" r:id="rId15"/>
    <p:sldId id="466" r:id="rId16"/>
    <p:sldId id="467" r:id="rId17"/>
    <p:sldId id="454" r:id="rId18"/>
    <p:sldId id="435" r:id="rId19"/>
    <p:sldId id="474" r:id="rId20"/>
    <p:sldId id="475" r:id="rId21"/>
    <p:sldId id="457" r:id="rId22"/>
    <p:sldId id="436" r:id="rId23"/>
    <p:sldId id="458" r:id="rId24"/>
    <p:sldId id="459" r:id="rId25"/>
    <p:sldId id="437" r:id="rId26"/>
    <p:sldId id="439" r:id="rId27"/>
    <p:sldId id="440" r:id="rId28"/>
    <p:sldId id="462" r:id="rId29"/>
    <p:sldId id="463" r:id="rId30"/>
    <p:sldId id="367" r:id="rId31"/>
  </p:sldIdLst>
  <p:sldSz cx="12192000" cy="6858000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067" autoAdjust="0"/>
  </p:normalViewPr>
  <p:slideViewPr>
    <p:cSldViewPr snapToGrid="0">
      <p:cViewPr varScale="1">
        <p:scale>
          <a:sx n="74" d="100"/>
          <a:sy n="74" d="100"/>
        </p:scale>
        <p:origin x="101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en.wikipedia.org/wiki/List_of_tools_for_static_code_analysis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en.wikipedia.org/wiki/List_of_tools_for_static_code_analysis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3F1127-FC28-408E-B387-6471F368B258}" type="doc">
      <dgm:prSet loTypeId="urn:microsoft.com/office/officeart/2005/8/layout/vList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9C552341-F3FB-4F9E-9847-FD09341E38A9}">
      <dgm:prSet/>
      <dgm:spPr/>
      <dgm:t>
        <a:bodyPr/>
        <a:lstStyle/>
        <a:p>
          <a:r>
            <a:rPr lang="en-IN" b="0" i="0"/>
            <a:t>Speed</a:t>
          </a:r>
          <a:endParaRPr lang="en-IN"/>
        </a:p>
      </dgm:t>
    </dgm:pt>
    <dgm:pt modelId="{DB356E31-5530-4638-A22D-C8B2629F18C8}" type="parTrans" cxnId="{ECC7FD2B-D4FA-4649-A598-441433771DD3}">
      <dgm:prSet/>
      <dgm:spPr/>
      <dgm:t>
        <a:bodyPr/>
        <a:lstStyle/>
        <a:p>
          <a:endParaRPr lang="en-IN"/>
        </a:p>
      </dgm:t>
    </dgm:pt>
    <dgm:pt modelId="{3971C061-95EF-4B74-8F1A-EA931D82355F}" type="sibTrans" cxnId="{ECC7FD2B-D4FA-4649-A598-441433771DD3}">
      <dgm:prSet/>
      <dgm:spPr/>
      <dgm:t>
        <a:bodyPr/>
        <a:lstStyle/>
        <a:p>
          <a:endParaRPr lang="en-IN"/>
        </a:p>
      </dgm:t>
    </dgm:pt>
    <dgm:pt modelId="{B5D693E1-407C-4119-B56C-5BC870F8B958}">
      <dgm:prSet/>
      <dgm:spPr/>
      <dgm:t>
        <a:bodyPr/>
        <a:lstStyle/>
        <a:p>
          <a:r>
            <a:rPr lang="en-IN" b="0" i="0"/>
            <a:t>Rapid Delivery</a:t>
          </a:r>
          <a:endParaRPr lang="en-IN"/>
        </a:p>
      </dgm:t>
    </dgm:pt>
    <dgm:pt modelId="{104C7361-F9D6-4A2D-8A1D-BFAC107D4245}" type="parTrans" cxnId="{66B0AEC1-AC23-4F5A-9245-E40396A252C0}">
      <dgm:prSet/>
      <dgm:spPr/>
      <dgm:t>
        <a:bodyPr/>
        <a:lstStyle/>
        <a:p>
          <a:endParaRPr lang="en-IN"/>
        </a:p>
      </dgm:t>
    </dgm:pt>
    <dgm:pt modelId="{97730684-BA22-452C-9461-4C2EA4641599}" type="sibTrans" cxnId="{66B0AEC1-AC23-4F5A-9245-E40396A252C0}">
      <dgm:prSet/>
      <dgm:spPr/>
      <dgm:t>
        <a:bodyPr/>
        <a:lstStyle/>
        <a:p>
          <a:endParaRPr lang="en-IN"/>
        </a:p>
      </dgm:t>
    </dgm:pt>
    <dgm:pt modelId="{037B3522-0178-4180-83BF-DB06885BC6DA}">
      <dgm:prSet/>
      <dgm:spPr/>
      <dgm:t>
        <a:bodyPr/>
        <a:lstStyle/>
        <a:p>
          <a:r>
            <a:rPr lang="en-IN" b="0" i="0"/>
            <a:t>Reliability</a:t>
          </a:r>
          <a:endParaRPr lang="en-IN"/>
        </a:p>
      </dgm:t>
    </dgm:pt>
    <dgm:pt modelId="{9A0279B5-1629-4223-AB02-C23E68869C11}" type="parTrans" cxnId="{BCAEE70C-645D-46D0-9001-33613C7AB990}">
      <dgm:prSet/>
      <dgm:spPr/>
      <dgm:t>
        <a:bodyPr/>
        <a:lstStyle/>
        <a:p>
          <a:endParaRPr lang="en-IN"/>
        </a:p>
      </dgm:t>
    </dgm:pt>
    <dgm:pt modelId="{BEB8BF14-67EB-4DAE-AFBB-7C61DC5F27CA}" type="sibTrans" cxnId="{BCAEE70C-645D-46D0-9001-33613C7AB990}">
      <dgm:prSet/>
      <dgm:spPr/>
      <dgm:t>
        <a:bodyPr/>
        <a:lstStyle/>
        <a:p>
          <a:endParaRPr lang="en-IN"/>
        </a:p>
      </dgm:t>
    </dgm:pt>
    <dgm:pt modelId="{B8E7977A-582C-4542-ACC6-8C6016ECE469}">
      <dgm:prSet/>
      <dgm:spPr/>
      <dgm:t>
        <a:bodyPr/>
        <a:lstStyle/>
        <a:p>
          <a:r>
            <a:rPr lang="en-IN" b="0" i="0"/>
            <a:t>Scale</a:t>
          </a:r>
          <a:endParaRPr lang="en-IN"/>
        </a:p>
      </dgm:t>
    </dgm:pt>
    <dgm:pt modelId="{92328B0D-59FE-4122-AE5C-6E6BBE25C4F3}" type="parTrans" cxnId="{0703A6A1-3361-4353-9AE3-1D7B5A189913}">
      <dgm:prSet/>
      <dgm:spPr/>
      <dgm:t>
        <a:bodyPr/>
        <a:lstStyle/>
        <a:p>
          <a:endParaRPr lang="en-IN"/>
        </a:p>
      </dgm:t>
    </dgm:pt>
    <dgm:pt modelId="{F89955AE-95BD-442B-B031-9B4082872AC3}" type="sibTrans" cxnId="{0703A6A1-3361-4353-9AE3-1D7B5A189913}">
      <dgm:prSet/>
      <dgm:spPr/>
      <dgm:t>
        <a:bodyPr/>
        <a:lstStyle/>
        <a:p>
          <a:endParaRPr lang="en-IN"/>
        </a:p>
      </dgm:t>
    </dgm:pt>
    <dgm:pt modelId="{71D4842E-81D2-4731-A0DC-78235D1027C2}">
      <dgm:prSet/>
      <dgm:spPr/>
      <dgm:t>
        <a:bodyPr/>
        <a:lstStyle/>
        <a:p>
          <a:r>
            <a:rPr lang="en-IN" b="0" i="0"/>
            <a:t>Improved Collaboration</a:t>
          </a:r>
          <a:endParaRPr lang="en-IN"/>
        </a:p>
      </dgm:t>
    </dgm:pt>
    <dgm:pt modelId="{5D43A2DF-7FA2-41BD-BEA9-F966DB122330}" type="parTrans" cxnId="{2CAF0366-1797-4859-B724-E6EB26F368B6}">
      <dgm:prSet/>
      <dgm:spPr/>
      <dgm:t>
        <a:bodyPr/>
        <a:lstStyle/>
        <a:p>
          <a:endParaRPr lang="en-IN"/>
        </a:p>
      </dgm:t>
    </dgm:pt>
    <dgm:pt modelId="{3DE30C73-4AA3-4C41-8474-A579537E4E35}" type="sibTrans" cxnId="{2CAF0366-1797-4859-B724-E6EB26F368B6}">
      <dgm:prSet/>
      <dgm:spPr/>
      <dgm:t>
        <a:bodyPr/>
        <a:lstStyle/>
        <a:p>
          <a:endParaRPr lang="en-IN"/>
        </a:p>
      </dgm:t>
    </dgm:pt>
    <dgm:pt modelId="{A1A9C6F3-2137-481B-A69A-10A571593877}">
      <dgm:prSet/>
      <dgm:spPr/>
      <dgm:t>
        <a:bodyPr/>
        <a:lstStyle/>
        <a:p>
          <a:r>
            <a:rPr lang="en-IN" b="0" i="0"/>
            <a:t>Security</a:t>
          </a:r>
          <a:endParaRPr lang="en-IN"/>
        </a:p>
      </dgm:t>
    </dgm:pt>
    <dgm:pt modelId="{C888C7EA-7796-4DA1-A3A5-ADD291EFC07A}" type="parTrans" cxnId="{18E58D27-0F90-4D48-BCD1-474B9A0C4901}">
      <dgm:prSet/>
      <dgm:spPr/>
      <dgm:t>
        <a:bodyPr/>
        <a:lstStyle/>
        <a:p>
          <a:endParaRPr lang="en-IN"/>
        </a:p>
      </dgm:t>
    </dgm:pt>
    <dgm:pt modelId="{625606A4-4AC8-429E-B61F-755495267947}" type="sibTrans" cxnId="{18E58D27-0F90-4D48-BCD1-474B9A0C4901}">
      <dgm:prSet/>
      <dgm:spPr/>
      <dgm:t>
        <a:bodyPr/>
        <a:lstStyle/>
        <a:p>
          <a:endParaRPr lang="en-IN"/>
        </a:p>
      </dgm:t>
    </dgm:pt>
    <dgm:pt modelId="{C946E150-9181-4910-B726-0595343FB704}" type="pres">
      <dgm:prSet presAssocID="{A73F1127-FC28-408E-B387-6471F368B258}" presName="linearFlow" presStyleCnt="0">
        <dgm:presLayoutVars>
          <dgm:dir/>
          <dgm:resizeHandles val="exact"/>
        </dgm:presLayoutVars>
      </dgm:prSet>
      <dgm:spPr/>
    </dgm:pt>
    <dgm:pt modelId="{ADD15D48-616E-4832-BA1E-2BAB607629DB}" type="pres">
      <dgm:prSet presAssocID="{9C552341-F3FB-4F9E-9847-FD09341E38A9}" presName="composite" presStyleCnt="0"/>
      <dgm:spPr/>
    </dgm:pt>
    <dgm:pt modelId="{5C1AE906-4710-4392-B2B9-D73D2FB0D2BA}" type="pres">
      <dgm:prSet presAssocID="{9C552341-F3FB-4F9E-9847-FD09341E38A9}" presName="imgShp" presStyleLbl="fgImgPlace1" presStyleIdx="0" presStyleCnt="6"/>
      <dgm:spPr>
        <a:blipFill rotWithShape="1">
          <a:blip xmlns:r="http://schemas.openxmlformats.org/officeDocument/2006/relationships" r:embed="rId1"/>
          <a:srcRect/>
          <a:stretch>
            <a:fillRect l="-19000" r="-19000"/>
          </a:stretch>
        </a:blipFill>
      </dgm:spPr>
    </dgm:pt>
    <dgm:pt modelId="{7B2B277B-54A2-43A1-BC31-BF554D695948}" type="pres">
      <dgm:prSet presAssocID="{9C552341-F3FB-4F9E-9847-FD09341E38A9}" presName="txShp" presStyleLbl="node1" presStyleIdx="0" presStyleCnt="6">
        <dgm:presLayoutVars>
          <dgm:bulletEnabled val="1"/>
        </dgm:presLayoutVars>
      </dgm:prSet>
      <dgm:spPr/>
    </dgm:pt>
    <dgm:pt modelId="{B252AA95-41E1-4CBC-850A-27423706A8FE}" type="pres">
      <dgm:prSet presAssocID="{3971C061-95EF-4B74-8F1A-EA931D82355F}" presName="spacing" presStyleCnt="0"/>
      <dgm:spPr/>
    </dgm:pt>
    <dgm:pt modelId="{19D56A75-C67E-4271-8ACE-CE9343425FE7}" type="pres">
      <dgm:prSet presAssocID="{B5D693E1-407C-4119-B56C-5BC870F8B958}" presName="composite" presStyleCnt="0"/>
      <dgm:spPr/>
    </dgm:pt>
    <dgm:pt modelId="{CD299400-584D-4AC1-B8EF-F7F6CC475C21}" type="pres">
      <dgm:prSet presAssocID="{B5D693E1-407C-4119-B56C-5BC870F8B958}" presName="imgShp" presStyleLbl="fgImgPlace1" presStyleIdx="1" presStyleCnt="6"/>
      <dgm:spPr>
        <a:blipFill rotWithShape="1">
          <a:blip xmlns:r="http://schemas.openxmlformats.org/officeDocument/2006/relationships" r:embed="rId2"/>
          <a:srcRect/>
          <a:stretch>
            <a:fillRect l="-20000" r="-20000"/>
          </a:stretch>
        </a:blipFill>
      </dgm:spPr>
    </dgm:pt>
    <dgm:pt modelId="{942A7A9D-6348-4DBF-A286-E6AFCC4F8D17}" type="pres">
      <dgm:prSet presAssocID="{B5D693E1-407C-4119-B56C-5BC870F8B958}" presName="txShp" presStyleLbl="node1" presStyleIdx="1" presStyleCnt="6">
        <dgm:presLayoutVars>
          <dgm:bulletEnabled val="1"/>
        </dgm:presLayoutVars>
      </dgm:prSet>
      <dgm:spPr/>
    </dgm:pt>
    <dgm:pt modelId="{6A469B8A-A77C-4F65-9BF9-783C07CF8840}" type="pres">
      <dgm:prSet presAssocID="{97730684-BA22-452C-9461-4C2EA4641599}" presName="spacing" presStyleCnt="0"/>
      <dgm:spPr/>
    </dgm:pt>
    <dgm:pt modelId="{861B9844-5374-41F9-9593-CFECBF8B0B84}" type="pres">
      <dgm:prSet presAssocID="{037B3522-0178-4180-83BF-DB06885BC6DA}" presName="composite" presStyleCnt="0"/>
      <dgm:spPr/>
    </dgm:pt>
    <dgm:pt modelId="{5A4FCF40-C5DD-4E26-9C88-79628F96FCC4}" type="pres">
      <dgm:prSet presAssocID="{037B3522-0178-4180-83BF-DB06885BC6DA}" presName="imgShp" presStyleLbl="fgImgPlace1" presStyleIdx="2" presStyleCnt="6"/>
      <dgm:spPr>
        <a:blipFill rotWithShape="1">
          <a:blip xmlns:r="http://schemas.openxmlformats.org/officeDocument/2006/relationships" r:embed="rId3"/>
          <a:srcRect/>
          <a:stretch>
            <a:fillRect l="-20000" r="-20000"/>
          </a:stretch>
        </a:blipFill>
      </dgm:spPr>
    </dgm:pt>
    <dgm:pt modelId="{AADAB84B-92C8-4499-83E9-562C27C21EBD}" type="pres">
      <dgm:prSet presAssocID="{037B3522-0178-4180-83BF-DB06885BC6DA}" presName="txShp" presStyleLbl="node1" presStyleIdx="2" presStyleCnt="6">
        <dgm:presLayoutVars>
          <dgm:bulletEnabled val="1"/>
        </dgm:presLayoutVars>
      </dgm:prSet>
      <dgm:spPr/>
    </dgm:pt>
    <dgm:pt modelId="{0B671F22-FE0F-4F40-A112-76B740319CA6}" type="pres">
      <dgm:prSet presAssocID="{BEB8BF14-67EB-4DAE-AFBB-7C61DC5F27CA}" presName="spacing" presStyleCnt="0"/>
      <dgm:spPr/>
    </dgm:pt>
    <dgm:pt modelId="{3AE07C5F-7CA6-4A77-8627-C91F577CFA40}" type="pres">
      <dgm:prSet presAssocID="{B8E7977A-582C-4542-ACC6-8C6016ECE469}" presName="composite" presStyleCnt="0"/>
      <dgm:spPr/>
    </dgm:pt>
    <dgm:pt modelId="{78C4631C-7B4D-4074-A835-ED2F977AC77F}" type="pres">
      <dgm:prSet presAssocID="{B8E7977A-582C-4542-ACC6-8C6016ECE469}" presName="imgShp" presStyleLbl="fgImgPlace1" presStyleIdx="3" presStyleCnt="6"/>
      <dgm:spPr>
        <a:blipFill rotWithShape="1">
          <a:blip xmlns:r="http://schemas.openxmlformats.org/officeDocument/2006/relationships" r:embed="rId1"/>
          <a:srcRect/>
          <a:stretch>
            <a:fillRect l="-19000" r="-19000"/>
          </a:stretch>
        </a:blipFill>
      </dgm:spPr>
    </dgm:pt>
    <dgm:pt modelId="{3380D28A-3510-414A-B762-AEF135D244F0}" type="pres">
      <dgm:prSet presAssocID="{B8E7977A-582C-4542-ACC6-8C6016ECE469}" presName="txShp" presStyleLbl="node1" presStyleIdx="3" presStyleCnt="6">
        <dgm:presLayoutVars>
          <dgm:bulletEnabled val="1"/>
        </dgm:presLayoutVars>
      </dgm:prSet>
      <dgm:spPr/>
    </dgm:pt>
    <dgm:pt modelId="{C6EC2EF6-423E-4F82-9C26-7BE0D4CAA2AC}" type="pres">
      <dgm:prSet presAssocID="{F89955AE-95BD-442B-B031-9B4082872AC3}" presName="spacing" presStyleCnt="0"/>
      <dgm:spPr/>
    </dgm:pt>
    <dgm:pt modelId="{B8D1FF42-C0A4-4D86-9023-A2A6C8B631D4}" type="pres">
      <dgm:prSet presAssocID="{71D4842E-81D2-4731-A0DC-78235D1027C2}" presName="composite" presStyleCnt="0"/>
      <dgm:spPr/>
    </dgm:pt>
    <dgm:pt modelId="{364791C6-8798-4709-B04D-9E8C4E4BCCC1}" type="pres">
      <dgm:prSet presAssocID="{71D4842E-81D2-4731-A0DC-78235D1027C2}" presName="imgShp" presStyleLbl="fgImgPlace1" presStyleIdx="4" presStyleCnt="6"/>
      <dgm:spPr>
        <a:blipFill rotWithShape="1">
          <a:blip xmlns:r="http://schemas.openxmlformats.org/officeDocument/2006/relationships" r:embed="rId4"/>
          <a:srcRect/>
          <a:stretch>
            <a:fillRect l="-20000" r="-20000"/>
          </a:stretch>
        </a:blipFill>
      </dgm:spPr>
    </dgm:pt>
    <dgm:pt modelId="{DC1888C0-92DE-4200-9A2E-0596715282B0}" type="pres">
      <dgm:prSet presAssocID="{71D4842E-81D2-4731-A0DC-78235D1027C2}" presName="txShp" presStyleLbl="node1" presStyleIdx="4" presStyleCnt="6">
        <dgm:presLayoutVars>
          <dgm:bulletEnabled val="1"/>
        </dgm:presLayoutVars>
      </dgm:prSet>
      <dgm:spPr/>
    </dgm:pt>
    <dgm:pt modelId="{3DAB5726-F142-4915-A09E-220AC1F58240}" type="pres">
      <dgm:prSet presAssocID="{3DE30C73-4AA3-4C41-8474-A579537E4E35}" presName="spacing" presStyleCnt="0"/>
      <dgm:spPr/>
    </dgm:pt>
    <dgm:pt modelId="{E1A7B87F-1AAC-4F8F-83E2-04DA6683F50C}" type="pres">
      <dgm:prSet presAssocID="{A1A9C6F3-2137-481B-A69A-10A571593877}" presName="composite" presStyleCnt="0"/>
      <dgm:spPr/>
    </dgm:pt>
    <dgm:pt modelId="{FCAFBAE8-5EA8-4436-B045-33CABD588FAB}" type="pres">
      <dgm:prSet presAssocID="{A1A9C6F3-2137-481B-A69A-10A571593877}" presName="imgShp" presStyleLbl="fgImgPlace1" presStyleIdx="5" presStyleCnt="6"/>
      <dgm:spPr>
        <a:blipFill rotWithShape="1">
          <a:blip xmlns:r="http://schemas.openxmlformats.org/officeDocument/2006/relationships" r:embed="rId5"/>
          <a:srcRect/>
          <a:stretch>
            <a:fillRect l="-20000" r="-20000"/>
          </a:stretch>
        </a:blipFill>
      </dgm:spPr>
    </dgm:pt>
    <dgm:pt modelId="{576F683C-5BEF-4DBB-9D98-8028B7905F00}" type="pres">
      <dgm:prSet presAssocID="{A1A9C6F3-2137-481B-A69A-10A571593877}" presName="txShp" presStyleLbl="node1" presStyleIdx="5" presStyleCnt="6">
        <dgm:presLayoutVars>
          <dgm:bulletEnabled val="1"/>
        </dgm:presLayoutVars>
      </dgm:prSet>
      <dgm:spPr/>
    </dgm:pt>
  </dgm:ptLst>
  <dgm:cxnLst>
    <dgm:cxn modelId="{DD6CBE06-B0DD-4A1A-9104-31098B2B83BB}" type="presOf" srcId="{037B3522-0178-4180-83BF-DB06885BC6DA}" destId="{AADAB84B-92C8-4499-83E9-562C27C21EBD}" srcOrd="0" destOrd="0" presId="urn:microsoft.com/office/officeart/2005/8/layout/vList3"/>
    <dgm:cxn modelId="{BCAEE70C-645D-46D0-9001-33613C7AB990}" srcId="{A73F1127-FC28-408E-B387-6471F368B258}" destId="{037B3522-0178-4180-83BF-DB06885BC6DA}" srcOrd="2" destOrd="0" parTransId="{9A0279B5-1629-4223-AB02-C23E68869C11}" sibTransId="{BEB8BF14-67EB-4DAE-AFBB-7C61DC5F27CA}"/>
    <dgm:cxn modelId="{18E58D27-0F90-4D48-BCD1-474B9A0C4901}" srcId="{A73F1127-FC28-408E-B387-6471F368B258}" destId="{A1A9C6F3-2137-481B-A69A-10A571593877}" srcOrd="5" destOrd="0" parTransId="{C888C7EA-7796-4DA1-A3A5-ADD291EFC07A}" sibTransId="{625606A4-4AC8-429E-B61F-755495267947}"/>
    <dgm:cxn modelId="{ECC7FD2B-D4FA-4649-A598-441433771DD3}" srcId="{A73F1127-FC28-408E-B387-6471F368B258}" destId="{9C552341-F3FB-4F9E-9847-FD09341E38A9}" srcOrd="0" destOrd="0" parTransId="{DB356E31-5530-4638-A22D-C8B2629F18C8}" sibTransId="{3971C061-95EF-4B74-8F1A-EA931D82355F}"/>
    <dgm:cxn modelId="{403E5930-4ACB-4FFE-B400-1959FD0BDE1A}" type="presOf" srcId="{9C552341-F3FB-4F9E-9847-FD09341E38A9}" destId="{7B2B277B-54A2-43A1-BC31-BF554D695948}" srcOrd="0" destOrd="0" presId="urn:microsoft.com/office/officeart/2005/8/layout/vList3"/>
    <dgm:cxn modelId="{2CAF0366-1797-4859-B724-E6EB26F368B6}" srcId="{A73F1127-FC28-408E-B387-6471F368B258}" destId="{71D4842E-81D2-4731-A0DC-78235D1027C2}" srcOrd="4" destOrd="0" parTransId="{5D43A2DF-7FA2-41BD-BEA9-F966DB122330}" sibTransId="{3DE30C73-4AA3-4C41-8474-A579537E4E35}"/>
    <dgm:cxn modelId="{C1E10369-63AF-4E22-9B95-8FF6C573F06F}" type="presOf" srcId="{A73F1127-FC28-408E-B387-6471F368B258}" destId="{C946E150-9181-4910-B726-0595343FB704}" srcOrd="0" destOrd="0" presId="urn:microsoft.com/office/officeart/2005/8/layout/vList3"/>
    <dgm:cxn modelId="{2BEDA47E-57D2-4DB5-B37D-04D23AF3786C}" type="presOf" srcId="{B5D693E1-407C-4119-B56C-5BC870F8B958}" destId="{942A7A9D-6348-4DBF-A286-E6AFCC4F8D17}" srcOrd="0" destOrd="0" presId="urn:microsoft.com/office/officeart/2005/8/layout/vList3"/>
    <dgm:cxn modelId="{74222D99-A6D2-46C0-A572-4B577FD8E9ED}" type="presOf" srcId="{71D4842E-81D2-4731-A0DC-78235D1027C2}" destId="{DC1888C0-92DE-4200-9A2E-0596715282B0}" srcOrd="0" destOrd="0" presId="urn:microsoft.com/office/officeart/2005/8/layout/vList3"/>
    <dgm:cxn modelId="{0703A6A1-3361-4353-9AE3-1D7B5A189913}" srcId="{A73F1127-FC28-408E-B387-6471F368B258}" destId="{B8E7977A-582C-4542-ACC6-8C6016ECE469}" srcOrd="3" destOrd="0" parTransId="{92328B0D-59FE-4122-AE5C-6E6BBE25C4F3}" sibTransId="{F89955AE-95BD-442B-B031-9B4082872AC3}"/>
    <dgm:cxn modelId="{25B9E3A7-F5B1-45FD-92CD-AF995F74404B}" type="presOf" srcId="{A1A9C6F3-2137-481B-A69A-10A571593877}" destId="{576F683C-5BEF-4DBB-9D98-8028B7905F00}" srcOrd="0" destOrd="0" presId="urn:microsoft.com/office/officeart/2005/8/layout/vList3"/>
    <dgm:cxn modelId="{66B0AEC1-AC23-4F5A-9245-E40396A252C0}" srcId="{A73F1127-FC28-408E-B387-6471F368B258}" destId="{B5D693E1-407C-4119-B56C-5BC870F8B958}" srcOrd="1" destOrd="0" parTransId="{104C7361-F9D6-4A2D-8A1D-BFAC107D4245}" sibTransId="{97730684-BA22-452C-9461-4C2EA4641599}"/>
    <dgm:cxn modelId="{90C224EB-B068-4606-A2FC-6E98475FEDC9}" type="presOf" srcId="{B8E7977A-582C-4542-ACC6-8C6016ECE469}" destId="{3380D28A-3510-414A-B762-AEF135D244F0}" srcOrd="0" destOrd="0" presId="urn:microsoft.com/office/officeart/2005/8/layout/vList3"/>
    <dgm:cxn modelId="{D8863394-5D88-43B5-A021-855376962418}" type="presParOf" srcId="{C946E150-9181-4910-B726-0595343FB704}" destId="{ADD15D48-616E-4832-BA1E-2BAB607629DB}" srcOrd="0" destOrd="0" presId="urn:microsoft.com/office/officeart/2005/8/layout/vList3"/>
    <dgm:cxn modelId="{F1C3AD92-F1E8-4BD5-B594-1EB72FE454D5}" type="presParOf" srcId="{ADD15D48-616E-4832-BA1E-2BAB607629DB}" destId="{5C1AE906-4710-4392-B2B9-D73D2FB0D2BA}" srcOrd="0" destOrd="0" presId="urn:microsoft.com/office/officeart/2005/8/layout/vList3"/>
    <dgm:cxn modelId="{A407E034-8A73-4012-BF54-6A27ECC70D19}" type="presParOf" srcId="{ADD15D48-616E-4832-BA1E-2BAB607629DB}" destId="{7B2B277B-54A2-43A1-BC31-BF554D695948}" srcOrd="1" destOrd="0" presId="urn:microsoft.com/office/officeart/2005/8/layout/vList3"/>
    <dgm:cxn modelId="{6C9FADF2-FC3F-4E41-A0D4-7FC8885E0D7B}" type="presParOf" srcId="{C946E150-9181-4910-B726-0595343FB704}" destId="{B252AA95-41E1-4CBC-850A-27423706A8FE}" srcOrd="1" destOrd="0" presId="urn:microsoft.com/office/officeart/2005/8/layout/vList3"/>
    <dgm:cxn modelId="{0F2D6F8F-B28F-4918-AAC7-6574490E29AF}" type="presParOf" srcId="{C946E150-9181-4910-B726-0595343FB704}" destId="{19D56A75-C67E-4271-8ACE-CE9343425FE7}" srcOrd="2" destOrd="0" presId="urn:microsoft.com/office/officeart/2005/8/layout/vList3"/>
    <dgm:cxn modelId="{BB72D093-DA93-4594-AB91-FE0959749EF2}" type="presParOf" srcId="{19D56A75-C67E-4271-8ACE-CE9343425FE7}" destId="{CD299400-584D-4AC1-B8EF-F7F6CC475C21}" srcOrd="0" destOrd="0" presId="urn:microsoft.com/office/officeart/2005/8/layout/vList3"/>
    <dgm:cxn modelId="{C30FFA37-FD34-4F08-9677-81578089E30F}" type="presParOf" srcId="{19D56A75-C67E-4271-8ACE-CE9343425FE7}" destId="{942A7A9D-6348-4DBF-A286-E6AFCC4F8D17}" srcOrd="1" destOrd="0" presId="urn:microsoft.com/office/officeart/2005/8/layout/vList3"/>
    <dgm:cxn modelId="{B5F7415F-8E39-46C5-9A5C-A9C72241AEC1}" type="presParOf" srcId="{C946E150-9181-4910-B726-0595343FB704}" destId="{6A469B8A-A77C-4F65-9BF9-783C07CF8840}" srcOrd="3" destOrd="0" presId="urn:microsoft.com/office/officeart/2005/8/layout/vList3"/>
    <dgm:cxn modelId="{442EC720-0E79-416A-AC6C-BD3AFB9492B5}" type="presParOf" srcId="{C946E150-9181-4910-B726-0595343FB704}" destId="{861B9844-5374-41F9-9593-CFECBF8B0B84}" srcOrd="4" destOrd="0" presId="urn:microsoft.com/office/officeart/2005/8/layout/vList3"/>
    <dgm:cxn modelId="{266C0C23-EF6B-4C2F-909C-C1D4DB9CB6F2}" type="presParOf" srcId="{861B9844-5374-41F9-9593-CFECBF8B0B84}" destId="{5A4FCF40-C5DD-4E26-9C88-79628F96FCC4}" srcOrd="0" destOrd="0" presId="urn:microsoft.com/office/officeart/2005/8/layout/vList3"/>
    <dgm:cxn modelId="{41AF51FB-DB49-46C4-A1D4-77218B671221}" type="presParOf" srcId="{861B9844-5374-41F9-9593-CFECBF8B0B84}" destId="{AADAB84B-92C8-4499-83E9-562C27C21EBD}" srcOrd="1" destOrd="0" presId="urn:microsoft.com/office/officeart/2005/8/layout/vList3"/>
    <dgm:cxn modelId="{37676CC2-89D8-47D7-99D4-CBCA78D9AD2D}" type="presParOf" srcId="{C946E150-9181-4910-B726-0595343FB704}" destId="{0B671F22-FE0F-4F40-A112-76B740319CA6}" srcOrd="5" destOrd="0" presId="urn:microsoft.com/office/officeart/2005/8/layout/vList3"/>
    <dgm:cxn modelId="{EA7650B3-C08F-4706-B8AA-3FD81C9D1500}" type="presParOf" srcId="{C946E150-9181-4910-B726-0595343FB704}" destId="{3AE07C5F-7CA6-4A77-8627-C91F577CFA40}" srcOrd="6" destOrd="0" presId="urn:microsoft.com/office/officeart/2005/8/layout/vList3"/>
    <dgm:cxn modelId="{145051AD-36FC-45AA-9A53-0015894500A0}" type="presParOf" srcId="{3AE07C5F-7CA6-4A77-8627-C91F577CFA40}" destId="{78C4631C-7B4D-4074-A835-ED2F977AC77F}" srcOrd="0" destOrd="0" presId="urn:microsoft.com/office/officeart/2005/8/layout/vList3"/>
    <dgm:cxn modelId="{A3367009-DF07-4706-A259-CA79816694E5}" type="presParOf" srcId="{3AE07C5F-7CA6-4A77-8627-C91F577CFA40}" destId="{3380D28A-3510-414A-B762-AEF135D244F0}" srcOrd="1" destOrd="0" presId="urn:microsoft.com/office/officeart/2005/8/layout/vList3"/>
    <dgm:cxn modelId="{6756FED2-94D2-4432-AFE0-C6F251F593F7}" type="presParOf" srcId="{C946E150-9181-4910-B726-0595343FB704}" destId="{C6EC2EF6-423E-4F82-9C26-7BE0D4CAA2AC}" srcOrd="7" destOrd="0" presId="urn:microsoft.com/office/officeart/2005/8/layout/vList3"/>
    <dgm:cxn modelId="{740BAB95-6A37-4A14-9310-AEBF788E0790}" type="presParOf" srcId="{C946E150-9181-4910-B726-0595343FB704}" destId="{B8D1FF42-C0A4-4D86-9023-A2A6C8B631D4}" srcOrd="8" destOrd="0" presId="urn:microsoft.com/office/officeart/2005/8/layout/vList3"/>
    <dgm:cxn modelId="{FF2538C9-9BBF-4E1B-96B6-DAD5D52B8F09}" type="presParOf" srcId="{B8D1FF42-C0A4-4D86-9023-A2A6C8B631D4}" destId="{364791C6-8798-4709-B04D-9E8C4E4BCCC1}" srcOrd="0" destOrd="0" presId="urn:microsoft.com/office/officeart/2005/8/layout/vList3"/>
    <dgm:cxn modelId="{0E80969F-EA45-4321-9570-FBC300BB33FE}" type="presParOf" srcId="{B8D1FF42-C0A4-4D86-9023-A2A6C8B631D4}" destId="{DC1888C0-92DE-4200-9A2E-0596715282B0}" srcOrd="1" destOrd="0" presId="urn:microsoft.com/office/officeart/2005/8/layout/vList3"/>
    <dgm:cxn modelId="{4A235821-6407-4C50-AA16-ADF8454E4B9C}" type="presParOf" srcId="{C946E150-9181-4910-B726-0595343FB704}" destId="{3DAB5726-F142-4915-A09E-220AC1F58240}" srcOrd="9" destOrd="0" presId="urn:microsoft.com/office/officeart/2005/8/layout/vList3"/>
    <dgm:cxn modelId="{5CD022A1-FA82-4087-9393-221B47E33C83}" type="presParOf" srcId="{C946E150-9181-4910-B726-0595343FB704}" destId="{E1A7B87F-1AAC-4F8F-83E2-04DA6683F50C}" srcOrd="10" destOrd="0" presId="urn:microsoft.com/office/officeart/2005/8/layout/vList3"/>
    <dgm:cxn modelId="{07B81668-FB3B-4EAF-8D86-E40E30E54710}" type="presParOf" srcId="{E1A7B87F-1AAC-4F8F-83E2-04DA6683F50C}" destId="{FCAFBAE8-5EA8-4436-B045-33CABD588FAB}" srcOrd="0" destOrd="0" presId="urn:microsoft.com/office/officeart/2005/8/layout/vList3"/>
    <dgm:cxn modelId="{E75BFE91-A6D6-4DA2-B27F-CB74A2B5BB4A}" type="presParOf" srcId="{E1A7B87F-1AAC-4F8F-83E2-04DA6683F50C}" destId="{576F683C-5BEF-4DBB-9D98-8028B7905F0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727BC3-0782-4FF1-8369-115F64B57A5A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1ED3014-87A8-455F-9491-C7C9EAB14F5F}">
      <dgm:prSet/>
      <dgm:spPr/>
      <dgm:t>
        <a:bodyPr/>
        <a:lstStyle/>
        <a:p>
          <a:pPr rtl="0"/>
          <a:r>
            <a:rPr lang="en-US" b="0" i="0"/>
            <a:t>A method of debugging</a:t>
          </a:r>
          <a:endParaRPr lang="en-US"/>
        </a:p>
      </dgm:t>
    </dgm:pt>
    <dgm:pt modelId="{2F26D29E-7F7B-4C5F-9358-D39FFC70464B}" type="parTrans" cxnId="{82D61028-C735-45A0-A39A-01CE5AC8EE06}">
      <dgm:prSet/>
      <dgm:spPr/>
      <dgm:t>
        <a:bodyPr/>
        <a:lstStyle/>
        <a:p>
          <a:endParaRPr lang="en-US"/>
        </a:p>
      </dgm:t>
    </dgm:pt>
    <dgm:pt modelId="{9224D610-DDC2-4167-92FB-243523E615E0}" type="sibTrans" cxnId="{82D61028-C735-45A0-A39A-01CE5AC8EE06}">
      <dgm:prSet/>
      <dgm:spPr/>
      <dgm:t>
        <a:bodyPr/>
        <a:lstStyle/>
        <a:p>
          <a:endParaRPr lang="en-US"/>
        </a:p>
      </dgm:t>
    </dgm:pt>
    <dgm:pt modelId="{DA4EDC1F-7C14-49A4-B6F4-13299ACE7011}">
      <dgm:prSet/>
      <dgm:spPr/>
      <dgm:t>
        <a:bodyPr/>
        <a:lstStyle/>
        <a:p>
          <a:pPr rtl="0"/>
          <a:r>
            <a:rPr lang="en-US" b="0" i="0"/>
            <a:t>Examine source code before a program is run</a:t>
          </a:r>
          <a:endParaRPr lang="en-US"/>
        </a:p>
      </dgm:t>
    </dgm:pt>
    <dgm:pt modelId="{D21B0CA0-7F75-4D2F-B610-DFF7318D2493}" type="parTrans" cxnId="{8C6DCF8F-2EE1-4018-BE6C-7DF1B21F5D46}">
      <dgm:prSet/>
      <dgm:spPr/>
      <dgm:t>
        <a:bodyPr/>
        <a:lstStyle/>
        <a:p>
          <a:endParaRPr lang="en-US"/>
        </a:p>
      </dgm:t>
    </dgm:pt>
    <dgm:pt modelId="{942F7F2E-6905-4123-A7F8-E24C8D629D4F}" type="sibTrans" cxnId="{8C6DCF8F-2EE1-4018-BE6C-7DF1B21F5D46}">
      <dgm:prSet/>
      <dgm:spPr/>
      <dgm:t>
        <a:bodyPr/>
        <a:lstStyle/>
        <a:p>
          <a:endParaRPr lang="en-US"/>
        </a:p>
      </dgm:t>
    </dgm:pt>
    <dgm:pt modelId="{061A24E9-578E-4085-810E-E07708921515}">
      <dgm:prSet/>
      <dgm:spPr/>
      <dgm:t>
        <a:bodyPr/>
        <a:lstStyle/>
        <a:p>
          <a:pPr rtl="0"/>
          <a:r>
            <a:rPr lang="en-US" b="0" i="0"/>
            <a:t>Done by analyzing a set of code against a set of coding rules.</a:t>
          </a:r>
          <a:endParaRPr lang="en-US"/>
        </a:p>
      </dgm:t>
    </dgm:pt>
    <dgm:pt modelId="{0EE87906-5073-4D4C-8E34-E3528414EC92}" type="parTrans" cxnId="{9AAA9E5E-7BCB-45D2-94C0-FA0F5D2BA960}">
      <dgm:prSet/>
      <dgm:spPr/>
      <dgm:t>
        <a:bodyPr/>
        <a:lstStyle/>
        <a:p>
          <a:endParaRPr lang="en-US"/>
        </a:p>
      </dgm:t>
    </dgm:pt>
    <dgm:pt modelId="{1E368C40-8063-4CBC-994E-11D3C1762A62}" type="sibTrans" cxnId="{9AAA9E5E-7BCB-45D2-94C0-FA0F5D2BA960}">
      <dgm:prSet/>
      <dgm:spPr/>
      <dgm:t>
        <a:bodyPr/>
        <a:lstStyle/>
        <a:p>
          <a:endParaRPr lang="en-US"/>
        </a:p>
      </dgm:t>
    </dgm:pt>
    <dgm:pt modelId="{7F880B91-78DF-4A8F-A102-CC348DEEDFD1}">
      <dgm:prSet/>
      <dgm:spPr/>
      <dgm:t>
        <a:bodyPr/>
        <a:lstStyle/>
        <a:p>
          <a:pPr rtl="0"/>
          <a:r>
            <a:rPr lang="en-US" b="0" i="0"/>
            <a:t>Performed early in development</a:t>
          </a:r>
          <a:endParaRPr lang="en-US"/>
        </a:p>
      </dgm:t>
    </dgm:pt>
    <dgm:pt modelId="{91597D1B-9F42-486F-AD86-2E2FD4F9E1C4}" type="parTrans" cxnId="{5DB216C5-7182-4B0B-B5B2-4561472F5E88}">
      <dgm:prSet/>
      <dgm:spPr/>
      <dgm:t>
        <a:bodyPr/>
        <a:lstStyle/>
        <a:p>
          <a:endParaRPr lang="en-US"/>
        </a:p>
      </dgm:t>
    </dgm:pt>
    <dgm:pt modelId="{1498A237-0FA5-4EE9-92DA-6DA2C5769476}" type="sibTrans" cxnId="{5DB216C5-7182-4B0B-B5B2-4561472F5E88}">
      <dgm:prSet/>
      <dgm:spPr/>
      <dgm:t>
        <a:bodyPr/>
        <a:lstStyle/>
        <a:p>
          <a:endParaRPr lang="en-US"/>
        </a:p>
      </dgm:t>
    </dgm:pt>
    <dgm:pt modelId="{9D53A75B-5FFA-46D9-B4F9-642E1320C845}" type="pres">
      <dgm:prSet presAssocID="{C8727BC3-0782-4FF1-8369-115F64B57A5A}" presName="linear" presStyleCnt="0">
        <dgm:presLayoutVars>
          <dgm:animLvl val="lvl"/>
          <dgm:resizeHandles val="exact"/>
        </dgm:presLayoutVars>
      </dgm:prSet>
      <dgm:spPr/>
    </dgm:pt>
    <dgm:pt modelId="{0AA73E2F-2220-4A84-887D-99342296D6C1}" type="pres">
      <dgm:prSet presAssocID="{41ED3014-87A8-455F-9491-C7C9EAB14F5F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7920B0E-6AEB-4AD2-989F-A63B822EFE79}" type="pres">
      <dgm:prSet presAssocID="{9224D610-DDC2-4167-92FB-243523E615E0}" presName="spacer" presStyleCnt="0"/>
      <dgm:spPr/>
    </dgm:pt>
    <dgm:pt modelId="{29176DD2-8192-4ED7-B7B0-360B9D565C8D}" type="pres">
      <dgm:prSet presAssocID="{DA4EDC1F-7C14-49A4-B6F4-13299ACE701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9E981D7-EC2E-4B60-B845-ADA158D3E70C}" type="pres">
      <dgm:prSet presAssocID="{942F7F2E-6905-4123-A7F8-E24C8D629D4F}" presName="spacer" presStyleCnt="0"/>
      <dgm:spPr/>
    </dgm:pt>
    <dgm:pt modelId="{F6B17D05-1B0E-4158-BCE5-70ACD4F9A7F0}" type="pres">
      <dgm:prSet presAssocID="{061A24E9-578E-4085-810E-E0770892151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3FE2234-3BF4-45C3-999F-87E4D465167D}" type="pres">
      <dgm:prSet presAssocID="{1E368C40-8063-4CBC-994E-11D3C1762A62}" presName="spacer" presStyleCnt="0"/>
      <dgm:spPr/>
    </dgm:pt>
    <dgm:pt modelId="{7913748C-B5BB-472D-B503-C023DAE398F4}" type="pres">
      <dgm:prSet presAssocID="{7F880B91-78DF-4A8F-A102-CC348DEEDFD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2D61028-C735-45A0-A39A-01CE5AC8EE06}" srcId="{C8727BC3-0782-4FF1-8369-115F64B57A5A}" destId="{41ED3014-87A8-455F-9491-C7C9EAB14F5F}" srcOrd="0" destOrd="0" parTransId="{2F26D29E-7F7B-4C5F-9358-D39FFC70464B}" sibTransId="{9224D610-DDC2-4167-92FB-243523E615E0}"/>
    <dgm:cxn modelId="{9AAA9E5E-7BCB-45D2-94C0-FA0F5D2BA960}" srcId="{C8727BC3-0782-4FF1-8369-115F64B57A5A}" destId="{061A24E9-578E-4085-810E-E07708921515}" srcOrd="2" destOrd="0" parTransId="{0EE87906-5073-4D4C-8E34-E3528414EC92}" sibTransId="{1E368C40-8063-4CBC-994E-11D3C1762A62}"/>
    <dgm:cxn modelId="{E2726367-4286-4D5A-858E-D83BAA664A76}" type="presOf" srcId="{C8727BC3-0782-4FF1-8369-115F64B57A5A}" destId="{9D53A75B-5FFA-46D9-B4F9-642E1320C845}" srcOrd="0" destOrd="0" presId="urn:microsoft.com/office/officeart/2005/8/layout/vList2"/>
    <dgm:cxn modelId="{31B5CE4C-1B90-48A4-BD11-3AF9C54F85E7}" type="presOf" srcId="{061A24E9-578E-4085-810E-E07708921515}" destId="{F6B17D05-1B0E-4158-BCE5-70ACD4F9A7F0}" srcOrd="0" destOrd="0" presId="urn:microsoft.com/office/officeart/2005/8/layout/vList2"/>
    <dgm:cxn modelId="{8C6DCF8F-2EE1-4018-BE6C-7DF1B21F5D46}" srcId="{C8727BC3-0782-4FF1-8369-115F64B57A5A}" destId="{DA4EDC1F-7C14-49A4-B6F4-13299ACE7011}" srcOrd="1" destOrd="0" parTransId="{D21B0CA0-7F75-4D2F-B610-DFF7318D2493}" sibTransId="{942F7F2E-6905-4123-A7F8-E24C8D629D4F}"/>
    <dgm:cxn modelId="{BD396897-31D2-4C2E-83AC-CC4A306DC41F}" type="presOf" srcId="{7F880B91-78DF-4A8F-A102-CC348DEEDFD1}" destId="{7913748C-B5BB-472D-B503-C023DAE398F4}" srcOrd="0" destOrd="0" presId="urn:microsoft.com/office/officeart/2005/8/layout/vList2"/>
    <dgm:cxn modelId="{78B4A599-E536-454F-9AB3-8EFC4AA3CECC}" type="presOf" srcId="{41ED3014-87A8-455F-9491-C7C9EAB14F5F}" destId="{0AA73E2F-2220-4A84-887D-99342296D6C1}" srcOrd="0" destOrd="0" presId="urn:microsoft.com/office/officeart/2005/8/layout/vList2"/>
    <dgm:cxn modelId="{0DA487C2-0CD1-422D-8566-3650B8C66089}" type="presOf" srcId="{DA4EDC1F-7C14-49A4-B6F4-13299ACE7011}" destId="{29176DD2-8192-4ED7-B7B0-360B9D565C8D}" srcOrd="0" destOrd="0" presId="urn:microsoft.com/office/officeart/2005/8/layout/vList2"/>
    <dgm:cxn modelId="{5DB216C5-7182-4B0B-B5B2-4561472F5E88}" srcId="{C8727BC3-0782-4FF1-8369-115F64B57A5A}" destId="{7F880B91-78DF-4A8F-A102-CC348DEEDFD1}" srcOrd="3" destOrd="0" parTransId="{91597D1B-9F42-486F-AD86-2E2FD4F9E1C4}" sibTransId="{1498A237-0FA5-4EE9-92DA-6DA2C5769476}"/>
    <dgm:cxn modelId="{7F013FA3-26B3-40D7-9279-E0CBC8AB2F2B}" type="presParOf" srcId="{9D53A75B-5FFA-46D9-B4F9-642E1320C845}" destId="{0AA73E2F-2220-4A84-887D-99342296D6C1}" srcOrd="0" destOrd="0" presId="urn:microsoft.com/office/officeart/2005/8/layout/vList2"/>
    <dgm:cxn modelId="{36255942-F2BE-4C29-AC4C-13B5451FC632}" type="presParOf" srcId="{9D53A75B-5FFA-46D9-B4F9-642E1320C845}" destId="{37920B0E-6AEB-4AD2-989F-A63B822EFE79}" srcOrd="1" destOrd="0" presId="urn:microsoft.com/office/officeart/2005/8/layout/vList2"/>
    <dgm:cxn modelId="{97E49498-C6B8-4CEE-9013-1A592F234804}" type="presParOf" srcId="{9D53A75B-5FFA-46D9-B4F9-642E1320C845}" destId="{29176DD2-8192-4ED7-B7B0-360B9D565C8D}" srcOrd="2" destOrd="0" presId="urn:microsoft.com/office/officeart/2005/8/layout/vList2"/>
    <dgm:cxn modelId="{AC157C7D-3C32-43D6-8A5E-0B71BF147387}" type="presParOf" srcId="{9D53A75B-5FFA-46D9-B4F9-642E1320C845}" destId="{89E981D7-EC2E-4B60-B845-ADA158D3E70C}" srcOrd="3" destOrd="0" presId="urn:microsoft.com/office/officeart/2005/8/layout/vList2"/>
    <dgm:cxn modelId="{1FD8977F-6D0D-4EE0-9781-F8ECEE1954FD}" type="presParOf" srcId="{9D53A75B-5FFA-46D9-B4F9-642E1320C845}" destId="{F6B17D05-1B0E-4158-BCE5-70ACD4F9A7F0}" srcOrd="4" destOrd="0" presId="urn:microsoft.com/office/officeart/2005/8/layout/vList2"/>
    <dgm:cxn modelId="{11B11668-ABBE-4974-A646-736AF6CE67D0}" type="presParOf" srcId="{9D53A75B-5FFA-46D9-B4F9-642E1320C845}" destId="{E3FE2234-3BF4-45C3-999F-87E4D465167D}" srcOrd="5" destOrd="0" presId="urn:microsoft.com/office/officeart/2005/8/layout/vList2"/>
    <dgm:cxn modelId="{F16FAC91-D170-4FA7-BF09-34C8C91140EA}" type="presParOf" srcId="{9D53A75B-5FFA-46D9-B4F9-642E1320C845}" destId="{7913748C-B5BB-472D-B503-C023DAE398F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332B604-4422-466B-9BBB-1FC773A80B1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9D42FAF-0422-49C3-AD4C-38163749280C}">
      <dgm:prSet/>
      <dgm:spPr/>
      <dgm:t>
        <a:bodyPr/>
        <a:lstStyle/>
        <a:p>
          <a:pPr rtl="0"/>
          <a:r>
            <a:rPr lang="en-US" b="0" i="0"/>
            <a:t>Development teams are under pressure</a:t>
          </a:r>
          <a:endParaRPr lang="en-US"/>
        </a:p>
      </dgm:t>
    </dgm:pt>
    <dgm:pt modelId="{F4D9548A-BEAB-4D5D-A5AE-F2C930C62FFF}" type="parTrans" cxnId="{5D1564AA-CB1B-46C7-9075-8458B2EC813E}">
      <dgm:prSet/>
      <dgm:spPr/>
      <dgm:t>
        <a:bodyPr/>
        <a:lstStyle/>
        <a:p>
          <a:endParaRPr lang="en-US"/>
        </a:p>
      </dgm:t>
    </dgm:pt>
    <dgm:pt modelId="{0519A9EF-1DE0-4F4D-A009-38836047D3BE}" type="sibTrans" cxnId="{5D1564AA-CB1B-46C7-9075-8458B2EC813E}">
      <dgm:prSet/>
      <dgm:spPr/>
      <dgm:t>
        <a:bodyPr/>
        <a:lstStyle/>
        <a:p>
          <a:endParaRPr lang="en-US"/>
        </a:p>
      </dgm:t>
    </dgm:pt>
    <dgm:pt modelId="{F05A07B3-4EE3-4A21-81DD-4FCAFC50B621}">
      <dgm:prSet/>
      <dgm:spPr/>
      <dgm:t>
        <a:bodyPr/>
        <a:lstStyle/>
        <a:p>
          <a:pPr rtl="0"/>
          <a:r>
            <a:rPr lang="en-US" b="0" i="0"/>
            <a:t>Quality releases needed to be delivered on time</a:t>
          </a:r>
          <a:endParaRPr lang="en-US"/>
        </a:p>
      </dgm:t>
    </dgm:pt>
    <dgm:pt modelId="{4534EC37-B613-4E89-B7CE-5813BA187617}" type="parTrans" cxnId="{C4AD0857-5952-4589-BF66-2AED34A94B02}">
      <dgm:prSet/>
      <dgm:spPr/>
      <dgm:t>
        <a:bodyPr/>
        <a:lstStyle/>
        <a:p>
          <a:endParaRPr lang="en-US"/>
        </a:p>
      </dgm:t>
    </dgm:pt>
    <dgm:pt modelId="{EA144B6C-C64D-4B36-9596-77D2E2E08145}" type="sibTrans" cxnId="{C4AD0857-5952-4589-BF66-2AED34A94B02}">
      <dgm:prSet/>
      <dgm:spPr/>
      <dgm:t>
        <a:bodyPr/>
        <a:lstStyle/>
        <a:p>
          <a:endParaRPr lang="en-US"/>
        </a:p>
      </dgm:t>
    </dgm:pt>
    <dgm:pt modelId="{1FBEDAFD-5923-481F-BFD8-36F6FF6A209D}">
      <dgm:prSet/>
      <dgm:spPr/>
      <dgm:t>
        <a:bodyPr/>
        <a:lstStyle/>
        <a:p>
          <a:pPr rtl="0"/>
          <a:r>
            <a:rPr lang="en-US" b="0" i="0"/>
            <a:t>Coding and compliance standards need to be met</a:t>
          </a:r>
          <a:endParaRPr lang="en-US"/>
        </a:p>
      </dgm:t>
    </dgm:pt>
    <dgm:pt modelId="{E6CA1886-0429-4EA1-8CD4-DF6E48655254}" type="parTrans" cxnId="{9DFBEFA1-8136-4C32-8852-DB8CE44EE926}">
      <dgm:prSet/>
      <dgm:spPr/>
      <dgm:t>
        <a:bodyPr/>
        <a:lstStyle/>
        <a:p>
          <a:endParaRPr lang="en-US"/>
        </a:p>
      </dgm:t>
    </dgm:pt>
    <dgm:pt modelId="{EFD9DD3A-9F12-4834-B1DD-A90F33429B82}" type="sibTrans" cxnId="{9DFBEFA1-8136-4C32-8852-DB8CE44EE926}">
      <dgm:prSet/>
      <dgm:spPr/>
      <dgm:t>
        <a:bodyPr/>
        <a:lstStyle/>
        <a:p>
          <a:endParaRPr lang="en-US"/>
        </a:p>
      </dgm:t>
    </dgm:pt>
    <dgm:pt modelId="{28B4E565-028D-485B-8131-E1685A52E08B}">
      <dgm:prSet/>
      <dgm:spPr/>
      <dgm:t>
        <a:bodyPr/>
        <a:lstStyle/>
        <a:p>
          <a:pPr rtl="0"/>
          <a:r>
            <a:rPr lang="en-US" b="0" i="0"/>
            <a:t>And mistakes are not an option.</a:t>
          </a:r>
          <a:endParaRPr lang="en-US"/>
        </a:p>
      </dgm:t>
    </dgm:pt>
    <dgm:pt modelId="{02FEEA00-6415-453E-9D2D-0A85F5E9FD5D}" type="parTrans" cxnId="{7BEF5391-F46E-4B70-9FED-C30BFABFEF39}">
      <dgm:prSet/>
      <dgm:spPr/>
      <dgm:t>
        <a:bodyPr/>
        <a:lstStyle/>
        <a:p>
          <a:endParaRPr lang="en-US"/>
        </a:p>
      </dgm:t>
    </dgm:pt>
    <dgm:pt modelId="{DB643C35-D683-4487-9BD7-796EE4F5AF11}" type="sibTrans" cxnId="{7BEF5391-F46E-4B70-9FED-C30BFABFEF39}">
      <dgm:prSet/>
      <dgm:spPr/>
      <dgm:t>
        <a:bodyPr/>
        <a:lstStyle/>
        <a:p>
          <a:endParaRPr lang="en-US"/>
        </a:p>
      </dgm:t>
    </dgm:pt>
    <dgm:pt modelId="{0C3BD149-C628-49B2-B18A-123133847A23}">
      <dgm:prSet/>
      <dgm:spPr/>
      <dgm:t>
        <a:bodyPr/>
        <a:lstStyle/>
        <a:p>
          <a:pPr rtl="0"/>
          <a:r>
            <a:rPr lang="en-US" b="0" i="0"/>
            <a:t>That’s why development teams are using static analysis tools.</a:t>
          </a:r>
          <a:endParaRPr lang="en-US"/>
        </a:p>
      </dgm:t>
    </dgm:pt>
    <dgm:pt modelId="{9E7FB5C9-3547-4169-8350-232484664DBE}" type="parTrans" cxnId="{7924D449-E5EB-4CF8-B107-3380FC731464}">
      <dgm:prSet/>
      <dgm:spPr/>
      <dgm:t>
        <a:bodyPr/>
        <a:lstStyle/>
        <a:p>
          <a:endParaRPr lang="en-US"/>
        </a:p>
      </dgm:t>
    </dgm:pt>
    <dgm:pt modelId="{5A360F9A-AC2F-471C-BFFA-D4765DA0ACCD}" type="sibTrans" cxnId="{7924D449-E5EB-4CF8-B107-3380FC731464}">
      <dgm:prSet/>
      <dgm:spPr/>
      <dgm:t>
        <a:bodyPr/>
        <a:lstStyle/>
        <a:p>
          <a:endParaRPr lang="en-US"/>
        </a:p>
      </dgm:t>
    </dgm:pt>
    <dgm:pt modelId="{E8F53D2D-B002-4F37-A5AB-D31F55AEC826}" type="pres">
      <dgm:prSet presAssocID="{C332B604-4422-466B-9BBB-1FC773A80B12}" presName="linear" presStyleCnt="0">
        <dgm:presLayoutVars>
          <dgm:animLvl val="lvl"/>
          <dgm:resizeHandles val="exact"/>
        </dgm:presLayoutVars>
      </dgm:prSet>
      <dgm:spPr/>
    </dgm:pt>
    <dgm:pt modelId="{52D4B1BE-8850-409A-ADBC-32A7783936D5}" type="pres">
      <dgm:prSet presAssocID="{79D42FAF-0422-49C3-AD4C-38163749280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0233152-44BB-401E-99BD-A7F780E29376}" type="pres">
      <dgm:prSet presAssocID="{0519A9EF-1DE0-4F4D-A009-38836047D3BE}" presName="spacer" presStyleCnt="0"/>
      <dgm:spPr/>
    </dgm:pt>
    <dgm:pt modelId="{9AB62381-4AC3-432F-92D6-62B90E7F5A1E}" type="pres">
      <dgm:prSet presAssocID="{F05A07B3-4EE3-4A21-81DD-4FCAFC50B62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6349DE2-4B37-47B6-AD37-60671A267CE2}" type="pres">
      <dgm:prSet presAssocID="{EA144B6C-C64D-4B36-9596-77D2E2E08145}" presName="spacer" presStyleCnt="0"/>
      <dgm:spPr/>
    </dgm:pt>
    <dgm:pt modelId="{78C3547D-822A-4189-AA70-49A66A29F546}" type="pres">
      <dgm:prSet presAssocID="{1FBEDAFD-5923-481F-BFD8-36F6FF6A209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8500513-606E-47C3-A969-A23B5835E35B}" type="pres">
      <dgm:prSet presAssocID="{EFD9DD3A-9F12-4834-B1DD-A90F33429B82}" presName="spacer" presStyleCnt="0"/>
      <dgm:spPr/>
    </dgm:pt>
    <dgm:pt modelId="{3A8ABE2D-7105-4D03-A1F0-2EB336ACF156}" type="pres">
      <dgm:prSet presAssocID="{28B4E565-028D-485B-8131-E1685A52E08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447699F-CC86-415A-8ACE-5CE4E09EBDEC}" type="pres">
      <dgm:prSet presAssocID="{DB643C35-D683-4487-9BD7-796EE4F5AF11}" presName="spacer" presStyleCnt="0"/>
      <dgm:spPr/>
    </dgm:pt>
    <dgm:pt modelId="{98640A2F-2BC3-41E5-8057-068BFA4BEEA0}" type="pres">
      <dgm:prSet presAssocID="{0C3BD149-C628-49B2-B18A-123133847A2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D5F1E04-4183-4424-94D1-93E5C9117F0F}" type="presOf" srcId="{F05A07B3-4EE3-4A21-81DD-4FCAFC50B621}" destId="{9AB62381-4AC3-432F-92D6-62B90E7F5A1E}" srcOrd="0" destOrd="0" presId="urn:microsoft.com/office/officeart/2005/8/layout/vList2"/>
    <dgm:cxn modelId="{FA8E9B18-5D3B-499A-808D-E4FBD3A3F638}" type="presOf" srcId="{79D42FAF-0422-49C3-AD4C-38163749280C}" destId="{52D4B1BE-8850-409A-ADBC-32A7783936D5}" srcOrd="0" destOrd="0" presId="urn:microsoft.com/office/officeart/2005/8/layout/vList2"/>
    <dgm:cxn modelId="{767CC12F-E3CD-4182-BEE1-ABF8F3C802E5}" type="presOf" srcId="{28B4E565-028D-485B-8131-E1685A52E08B}" destId="{3A8ABE2D-7105-4D03-A1F0-2EB336ACF156}" srcOrd="0" destOrd="0" presId="urn:microsoft.com/office/officeart/2005/8/layout/vList2"/>
    <dgm:cxn modelId="{7924D449-E5EB-4CF8-B107-3380FC731464}" srcId="{C332B604-4422-466B-9BBB-1FC773A80B12}" destId="{0C3BD149-C628-49B2-B18A-123133847A23}" srcOrd="4" destOrd="0" parTransId="{9E7FB5C9-3547-4169-8350-232484664DBE}" sibTransId="{5A360F9A-AC2F-471C-BFFA-D4765DA0ACCD}"/>
    <dgm:cxn modelId="{4CA6344B-CC8C-43EA-BFE5-0E816099EAC4}" type="presOf" srcId="{C332B604-4422-466B-9BBB-1FC773A80B12}" destId="{E8F53D2D-B002-4F37-A5AB-D31F55AEC826}" srcOrd="0" destOrd="0" presId="urn:microsoft.com/office/officeart/2005/8/layout/vList2"/>
    <dgm:cxn modelId="{40E8004D-20D8-4497-BFAE-4ADC941B9280}" type="presOf" srcId="{1FBEDAFD-5923-481F-BFD8-36F6FF6A209D}" destId="{78C3547D-822A-4189-AA70-49A66A29F546}" srcOrd="0" destOrd="0" presId="urn:microsoft.com/office/officeart/2005/8/layout/vList2"/>
    <dgm:cxn modelId="{C4AD0857-5952-4589-BF66-2AED34A94B02}" srcId="{C332B604-4422-466B-9BBB-1FC773A80B12}" destId="{F05A07B3-4EE3-4A21-81DD-4FCAFC50B621}" srcOrd="1" destOrd="0" parTransId="{4534EC37-B613-4E89-B7CE-5813BA187617}" sibTransId="{EA144B6C-C64D-4B36-9596-77D2E2E08145}"/>
    <dgm:cxn modelId="{F9F09682-0274-4E30-A1C8-B413DE5D8EFD}" type="presOf" srcId="{0C3BD149-C628-49B2-B18A-123133847A23}" destId="{98640A2F-2BC3-41E5-8057-068BFA4BEEA0}" srcOrd="0" destOrd="0" presId="urn:microsoft.com/office/officeart/2005/8/layout/vList2"/>
    <dgm:cxn modelId="{7BEF5391-F46E-4B70-9FED-C30BFABFEF39}" srcId="{C332B604-4422-466B-9BBB-1FC773A80B12}" destId="{28B4E565-028D-485B-8131-E1685A52E08B}" srcOrd="3" destOrd="0" parTransId="{02FEEA00-6415-453E-9D2D-0A85F5E9FD5D}" sibTransId="{DB643C35-D683-4487-9BD7-796EE4F5AF11}"/>
    <dgm:cxn modelId="{9DFBEFA1-8136-4C32-8852-DB8CE44EE926}" srcId="{C332B604-4422-466B-9BBB-1FC773A80B12}" destId="{1FBEDAFD-5923-481F-BFD8-36F6FF6A209D}" srcOrd="2" destOrd="0" parTransId="{E6CA1886-0429-4EA1-8CD4-DF6E48655254}" sibTransId="{EFD9DD3A-9F12-4834-B1DD-A90F33429B82}"/>
    <dgm:cxn modelId="{5D1564AA-CB1B-46C7-9075-8458B2EC813E}" srcId="{C332B604-4422-466B-9BBB-1FC773A80B12}" destId="{79D42FAF-0422-49C3-AD4C-38163749280C}" srcOrd="0" destOrd="0" parTransId="{F4D9548A-BEAB-4D5D-A5AE-F2C930C62FFF}" sibTransId="{0519A9EF-1DE0-4F4D-A009-38836047D3BE}"/>
    <dgm:cxn modelId="{79B95766-F9B1-4C12-9AEF-BFA0328182AC}" type="presParOf" srcId="{E8F53D2D-B002-4F37-A5AB-D31F55AEC826}" destId="{52D4B1BE-8850-409A-ADBC-32A7783936D5}" srcOrd="0" destOrd="0" presId="urn:microsoft.com/office/officeart/2005/8/layout/vList2"/>
    <dgm:cxn modelId="{BB84BFBA-5282-40D3-9C16-660512B4FA99}" type="presParOf" srcId="{E8F53D2D-B002-4F37-A5AB-D31F55AEC826}" destId="{60233152-44BB-401E-99BD-A7F780E29376}" srcOrd="1" destOrd="0" presId="urn:microsoft.com/office/officeart/2005/8/layout/vList2"/>
    <dgm:cxn modelId="{EFD720DF-A218-4284-9C78-E1656E275170}" type="presParOf" srcId="{E8F53D2D-B002-4F37-A5AB-D31F55AEC826}" destId="{9AB62381-4AC3-432F-92D6-62B90E7F5A1E}" srcOrd="2" destOrd="0" presId="urn:microsoft.com/office/officeart/2005/8/layout/vList2"/>
    <dgm:cxn modelId="{E06D9ACC-E9DC-409A-BED3-B745FBE04D91}" type="presParOf" srcId="{E8F53D2D-B002-4F37-A5AB-D31F55AEC826}" destId="{56349DE2-4B37-47B6-AD37-60671A267CE2}" srcOrd="3" destOrd="0" presId="urn:microsoft.com/office/officeart/2005/8/layout/vList2"/>
    <dgm:cxn modelId="{9726FFC3-1DC7-4DB3-B178-21EA09A19D34}" type="presParOf" srcId="{E8F53D2D-B002-4F37-A5AB-D31F55AEC826}" destId="{78C3547D-822A-4189-AA70-49A66A29F546}" srcOrd="4" destOrd="0" presId="urn:microsoft.com/office/officeart/2005/8/layout/vList2"/>
    <dgm:cxn modelId="{3A59271C-425C-4751-B919-B3F901D2BFA5}" type="presParOf" srcId="{E8F53D2D-B002-4F37-A5AB-D31F55AEC826}" destId="{28500513-606E-47C3-A969-A23B5835E35B}" srcOrd="5" destOrd="0" presId="urn:microsoft.com/office/officeart/2005/8/layout/vList2"/>
    <dgm:cxn modelId="{6F865EBA-6727-4A40-9E00-82DBD909A1EC}" type="presParOf" srcId="{E8F53D2D-B002-4F37-A5AB-D31F55AEC826}" destId="{3A8ABE2D-7105-4D03-A1F0-2EB336ACF156}" srcOrd="6" destOrd="0" presId="urn:microsoft.com/office/officeart/2005/8/layout/vList2"/>
    <dgm:cxn modelId="{973B1E9E-BBB4-4A79-B027-1CD1FB79CD03}" type="presParOf" srcId="{E8F53D2D-B002-4F37-A5AB-D31F55AEC826}" destId="{0447699F-CC86-415A-8ACE-5CE4E09EBDEC}" srcOrd="7" destOrd="0" presId="urn:microsoft.com/office/officeart/2005/8/layout/vList2"/>
    <dgm:cxn modelId="{4B015B99-2012-448C-AE8E-3F9B8975CE1D}" type="presParOf" srcId="{E8F53D2D-B002-4F37-A5AB-D31F55AEC826}" destId="{98640A2F-2BC3-41E5-8057-068BFA4BEEA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BB15799-6556-4781-9539-31297495386A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3FEE122-180B-4649-AA33-FE80A19634C4}">
      <dgm:prSet/>
      <dgm:spPr/>
      <dgm:t>
        <a:bodyPr/>
        <a:lstStyle/>
        <a:p>
          <a:pPr rtl="0"/>
          <a:r>
            <a:rPr lang="en-US" b="0" i="0"/>
            <a:t>Apache Yetus</a:t>
          </a:r>
          <a:endParaRPr lang="en-US"/>
        </a:p>
      </dgm:t>
    </dgm:pt>
    <dgm:pt modelId="{747D6F32-9177-43D6-B63B-A737557EE115}" type="parTrans" cxnId="{CC861018-D247-4E1C-8659-D34FEC731DC1}">
      <dgm:prSet/>
      <dgm:spPr/>
      <dgm:t>
        <a:bodyPr/>
        <a:lstStyle/>
        <a:p>
          <a:endParaRPr lang="en-US"/>
        </a:p>
      </dgm:t>
    </dgm:pt>
    <dgm:pt modelId="{BA4DD3F2-2B9B-4A98-A748-04E1F79C2DEF}" type="sibTrans" cxnId="{CC861018-D247-4E1C-8659-D34FEC731DC1}">
      <dgm:prSet/>
      <dgm:spPr/>
      <dgm:t>
        <a:bodyPr/>
        <a:lstStyle/>
        <a:p>
          <a:endParaRPr lang="en-US"/>
        </a:p>
      </dgm:t>
    </dgm:pt>
    <dgm:pt modelId="{6409B005-EF85-4EFF-AC0E-F589DAE51939}">
      <dgm:prSet/>
      <dgm:spPr/>
      <dgm:t>
        <a:bodyPr/>
        <a:lstStyle/>
        <a:p>
          <a:pPr rtl="0"/>
          <a:r>
            <a:rPr lang="en-US" b="0" i="0"/>
            <a:t>Code Dx</a:t>
          </a:r>
          <a:endParaRPr lang="en-US"/>
        </a:p>
      </dgm:t>
    </dgm:pt>
    <dgm:pt modelId="{1D53589A-C092-4C19-B97E-ABE0545E48C3}" type="parTrans" cxnId="{CCB8EAC6-0BF9-4A04-9D7F-84DCD23CD563}">
      <dgm:prSet/>
      <dgm:spPr/>
      <dgm:t>
        <a:bodyPr/>
        <a:lstStyle/>
        <a:p>
          <a:endParaRPr lang="en-US"/>
        </a:p>
      </dgm:t>
    </dgm:pt>
    <dgm:pt modelId="{2F309E75-6F0E-4173-8402-F16CC7086CF0}" type="sibTrans" cxnId="{CCB8EAC6-0BF9-4A04-9D7F-84DCD23CD563}">
      <dgm:prSet/>
      <dgm:spPr/>
      <dgm:t>
        <a:bodyPr/>
        <a:lstStyle/>
        <a:p>
          <a:endParaRPr lang="en-US"/>
        </a:p>
      </dgm:t>
    </dgm:pt>
    <dgm:pt modelId="{33B40A81-1773-4FF4-B82E-4F5AB7AD99D9}">
      <dgm:prSet/>
      <dgm:spPr/>
      <dgm:t>
        <a:bodyPr/>
        <a:lstStyle/>
        <a:p>
          <a:pPr rtl="0"/>
          <a:r>
            <a:rPr lang="en-US" b="0" i="0"/>
            <a:t>ConQAT</a:t>
          </a:r>
          <a:endParaRPr lang="en-US"/>
        </a:p>
      </dgm:t>
    </dgm:pt>
    <dgm:pt modelId="{E43050E5-EBB1-4617-83B6-77ECC4463FB5}" type="parTrans" cxnId="{0E8B5244-6B46-4501-9F82-75177AA91DF7}">
      <dgm:prSet/>
      <dgm:spPr/>
      <dgm:t>
        <a:bodyPr/>
        <a:lstStyle/>
        <a:p>
          <a:endParaRPr lang="en-US"/>
        </a:p>
      </dgm:t>
    </dgm:pt>
    <dgm:pt modelId="{D65BDD4D-DEA6-4484-8E1F-9B213699AF64}" type="sibTrans" cxnId="{0E8B5244-6B46-4501-9F82-75177AA91DF7}">
      <dgm:prSet/>
      <dgm:spPr/>
      <dgm:t>
        <a:bodyPr/>
        <a:lstStyle/>
        <a:p>
          <a:endParaRPr lang="en-US"/>
        </a:p>
      </dgm:t>
    </dgm:pt>
    <dgm:pt modelId="{88DA82CA-EB7C-4467-B097-C399B150C1FD}">
      <dgm:prSet/>
      <dgm:spPr/>
      <dgm:t>
        <a:bodyPr/>
        <a:lstStyle/>
        <a:p>
          <a:pPr rtl="0"/>
          <a:r>
            <a:rPr lang="en-US" b="0" i="0"/>
            <a:t>Coverity</a:t>
          </a:r>
          <a:endParaRPr lang="en-US"/>
        </a:p>
      </dgm:t>
    </dgm:pt>
    <dgm:pt modelId="{CFDCC392-D0A4-4B85-820D-23592965BCBE}" type="parTrans" cxnId="{7C5FB000-B1E8-47DC-800C-5367FDB5F961}">
      <dgm:prSet/>
      <dgm:spPr/>
      <dgm:t>
        <a:bodyPr/>
        <a:lstStyle/>
        <a:p>
          <a:endParaRPr lang="en-US"/>
        </a:p>
      </dgm:t>
    </dgm:pt>
    <dgm:pt modelId="{391598F4-4748-4B35-976C-6C833CF56862}" type="sibTrans" cxnId="{7C5FB000-B1E8-47DC-800C-5367FDB5F961}">
      <dgm:prSet/>
      <dgm:spPr/>
      <dgm:t>
        <a:bodyPr/>
        <a:lstStyle/>
        <a:p>
          <a:endParaRPr lang="en-US"/>
        </a:p>
      </dgm:t>
    </dgm:pt>
    <dgm:pt modelId="{49EEB6CD-FD3A-44D5-BE8C-DBEBBB02B348}">
      <dgm:prSet/>
      <dgm:spPr/>
      <dgm:t>
        <a:bodyPr/>
        <a:lstStyle/>
        <a:p>
          <a:pPr rtl="0"/>
          <a:r>
            <a:rPr lang="en-US" b="0" i="0"/>
            <a:t>IBM Security AppScan</a:t>
          </a:r>
          <a:endParaRPr lang="en-US"/>
        </a:p>
      </dgm:t>
    </dgm:pt>
    <dgm:pt modelId="{AE1E7A7D-4CDB-4865-9DF9-2842D3A73A04}" type="parTrans" cxnId="{B8530A8B-E27E-438B-9502-81D25197D84D}">
      <dgm:prSet/>
      <dgm:spPr/>
      <dgm:t>
        <a:bodyPr/>
        <a:lstStyle/>
        <a:p>
          <a:endParaRPr lang="en-US"/>
        </a:p>
      </dgm:t>
    </dgm:pt>
    <dgm:pt modelId="{B4EF3D8A-C639-454C-A77A-827B68882FDE}" type="sibTrans" cxnId="{B8530A8B-E27E-438B-9502-81D25197D84D}">
      <dgm:prSet/>
      <dgm:spPr/>
      <dgm:t>
        <a:bodyPr/>
        <a:lstStyle/>
        <a:p>
          <a:endParaRPr lang="en-US"/>
        </a:p>
      </dgm:t>
    </dgm:pt>
    <dgm:pt modelId="{11CB7532-0BA9-42F5-AFE5-85FA98C6CF48}">
      <dgm:prSet/>
      <dgm:spPr/>
      <dgm:t>
        <a:bodyPr/>
        <a:lstStyle/>
        <a:p>
          <a:pPr rtl="0"/>
          <a:r>
            <a:rPr lang="en-US" b="0" i="0"/>
            <a:t>Facebook Infer</a:t>
          </a:r>
          <a:endParaRPr lang="en-US"/>
        </a:p>
      </dgm:t>
    </dgm:pt>
    <dgm:pt modelId="{07725FBB-B795-4307-9241-A8352D013A81}" type="parTrans" cxnId="{3C7FF857-6D5F-481B-AC3F-1E54DCB606E3}">
      <dgm:prSet/>
      <dgm:spPr/>
      <dgm:t>
        <a:bodyPr/>
        <a:lstStyle/>
        <a:p>
          <a:endParaRPr lang="en-US"/>
        </a:p>
      </dgm:t>
    </dgm:pt>
    <dgm:pt modelId="{2A2CF9D8-2486-477F-A126-797542623290}" type="sibTrans" cxnId="{3C7FF857-6D5F-481B-AC3F-1E54DCB606E3}">
      <dgm:prSet/>
      <dgm:spPr/>
      <dgm:t>
        <a:bodyPr/>
        <a:lstStyle/>
        <a:p>
          <a:endParaRPr lang="en-US"/>
        </a:p>
      </dgm:t>
    </dgm:pt>
    <dgm:pt modelId="{EA04712C-B028-4B14-9330-7EEF06916B28}">
      <dgm:prSet/>
      <dgm:spPr/>
      <dgm:t>
        <a:bodyPr/>
        <a:lstStyle/>
        <a:p>
          <a:pPr rtl="0"/>
          <a:r>
            <a:rPr lang="en-US" b="0" i="0"/>
            <a:t>Lint</a:t>
          </a:r>
          <a:endParaRPr lang="en-US"/>
        </a:p>
      </dgm:t>
    </dgm:pt>
    <dgm:pt modelId="{5031E9D8-D832-4A20-AB2B-6B9970F46A8E}" type="parTrans" cxnId="{6804837E-9DB2-43AD-AA3B-C244F853DC75}">
      <dgm:prSet/>
      <dgm:spPr/>
      <dgm:t>
        <a:bodyPr/>
        <a:lstStyle/>
        <a:p>
          <a:endParaRPr lang="en-US"/>
        </a:p>
      </dgm:t>
    </dgm:pt>
    <dgm:pt modelId="{37675D5A-BA30-4617-95F8-387154078F92}" type="sibTrans" cxnId="{6804837E-9DB2-43AD-AA3B-C244F853DC75}">
      <dgm:prSet/>
      <dgm:spPr/>
      <dgm:t>
        <a:bodyPr/>
        <a:lstStyle/>
        <a:p>
          <a:endParaRPr lang="en-US"/>
        </a:p>
      </dgm:t>
    </dgm:pt>
    <dgm:pt modelId="{47EA9374-FEE7-4C7B-8420-92E808E43A02}">
      <dgm:prSet/>
      <dgm:spPr/>
      <dgm:t>
        <a:bodyPr/>
        <a:lstStyle/>
        <a:p>
          <a:pPr rtl="0"/>
          <a:r>
            <a:rPr lang="en-US" b="0" i="0"/>
            <a:t>SonarQube</a:t>
          </a:r>
          <a:endParaRPr lang="en-US"/>
        </a:p>
      </dgm:t>
    </dgm:pt>
    <dgm:pt modelId="{BE9CE0DC-CE55-465F-8141-A4F138EB14DA}" type="parTrans" cxnId="{62A00B8F-9527-4B1E-9B8B-93AC04F55639}">
      <dgm:prSet/>
      <dgm:spPr/>
      <dgm:t>
        <a:bodyPr/>
        <a:lstStyle/>
        <a:p>
          <a:endParaRPr lang="en-US"/>
        </a:p>
      </dgm:t>
    </dgm:pt>
    <dgm:pt modelId="{45A4CEFD-2DAA-4227-B61D-DBE301346444}" type="sibTrans" cxnId="{62A00B8F-9527-4B1E-9B8B-93AC04F55639}">
      <dgm:prSet/>
      <dgm:spPr/>
      <dgm:t>
        <a:bodyPr/>
        <a:lstStyle/>
        <a:p>
          <a:endParaRPr lang="en-US"/>
        </a:p>
      </dgm:t>
    </dgm:pt>
    <dgm:pt modelId="{C11C41FE-8146-415B-88BA-114044119FCB}">
      <dgm:prSet/>
      <dgm:spPr/>
      <dgm:t>
        <a:bodyPr/>
        <a:lstStyle/>
        <a:p>
          <a:pPr rtl="0"/>
          <a:r>
            <a:rPr lang="en-US" b="0" i="0"/>
            <a:t>SourceMeter</a:t>
          </a:r>
          <a:endParaRPr lang="en-US"/>
        </a:p>
      </dgm:t>
    </dgm:pt>
    <dgm:pt modelId="{EDBF17F8-7F89-4103-9B7D-AFAA55E15436}" type="parTrans" cxnId="{24602DBF-2D8E-4787-BDE2-E5A7C6A78D8B}">
      <dgm:prSet/>
      <dgm:spPr/>
      <dgm:t>
        <a:bodyPr/>
        <a:lstStyle/>
        <a:p>
          <a:endParaRPr lang="en-US"/>
        </a:p>
      </dgm:t>
    </dgm:pt>
    <dgm:pt modelId="{3D8817C9-6922-4963-AB1A-D406E0D50559}" type="sibTrans" cxnId="{24602DBF-2D8E-4787-BDE2-E5A7C6A78D8B}">
      <dgm:prSet/>
      <dgm:spPr/>
      <dgm:t>
        <a:bodyPr/>
        <a:lstStyle/>
        <a:p>
          <a:endParaRPr lang="en-US"/>
        </a:p>
      </dgm:t>
    </dgm:pt>
    <dgm:pt modelId="{DF7F954D-E4E2-4C01-BC3C-DF9AD4681F8B}">
      <dgm:prSet/>
      <dgm:spPr/>
      <dgm:t>
        <a:bodyPr/>
        <a:lstStyle/>
        <a:p>
          <a:pPr rtl="0"/>
          <a:r>
            <a:rPr lang="en-US" b="0" i="0"/>
            <a:t>For complete list refer:</a:t>
          </a:r>
          <a:endParaRPr lang="en-US"/>
        </a:p>
      </dgm:t>
    </dgm:pt>
    <dgm:pt modelId="{6177AD79-2DA4-4041-8D47-4A8A6C5E5C9C}" type="parTrans" cxnId="{9E3EC760-2AD1-400A-8AAD-28FCA29A340F}">
      <dgm:prSet/>
      <dgm:spPr/>
      <dgm:t>
        <a:bodyPr/>
        <a:lstStyle/>
        <a:p>
          <a:endParaRPr lang="en-US"/>
        </a:p>
      </dgm:t>
    </dgm:pt>
    <dgm:pt modelId="{D2C2C2BE-AE4D-417B-AAD6-3C1CF69AF969}" type="sibTrans" cxnId="{9E3EC760-2AD1-400A-8AAD-28FCA29A340F}">
      <dgm:prSet/>
      <dgm:spPr/>
      <dgm:t>
        <a:bodyPr/>
        <a:lstStyle/>
        <a:p>
          <a:endParaRPr lang="en-US"/>
        </a:p>
      </dgm:t>
    </dgm:pt>
    <dgm:pt modelId="{956EAD11-4125-418F-AF32-E84DAFE1617D}">
      <dgm:prSet/>
      <dgm:spPr/>
      <dgm:t>
        <a:bodyPr/>
        <a:lstStyle/>
        <a:p>
          <a:pPr rtl="0"/>
          <a:r>
            <a:rPr lang="en-US" b="0" i="0">
              <a:hlinkClick xmlns:r="http://schemas.openxmlformats.org/officeDocument/2006/relationships" r:id="rId1"/>
            </a:rPr>
            <a:t>https://en.wikipedia.org/wiki/List_of_tools_for_static_code_analysis</a:t>
          </a:r>
          <a:endParaRPr lang="en-US"/>
        </a:p>
      </dgm:t>
    </dgm:pt>
    <dgm:pt modelId="{57551D39-AF97-451D-97BB-FC1744CF7BF6}" type="parTrans" cxnId="{1E999500-AC77-4070-8BB8-66ED01F228F0}">
      <dgm:prSet/>
      <dgm:spPr/>
      <dgm:t>
        <a:bodyPr/>
        <a:lstStyle/>
        <a:p>
          <a:endParaRPr lang="en-US"/>
        </a:p>
      </dgm:t>
    </dgm:pt>
    <dgm:pt modelId="{527AB0BF-26B5-48D9-B212-04B4B5DF4F55}" type="sibTrans" cxnId="{1E999500-AC77-4070-8BB8-66ED01F228F0}">
      <dgm:prSet/>
      <dgm:spPr/>
      <dgm:t>
        <a:bodyPr/>
        <a:lstStyle/>
        <a:p>
          <a:endParaRPr lang="en-US"/>
        </a:p>
      </dgm:t>
    </dgm:pt>
    <dgm:pt modelId="{C21A78A3-8DE4-46BA-AC86-9A6DE1EED2EE}" type="pres">
      <dgm:prSet presAssocID="{7BB15799-6556-4781-9539-31297495386A}" presName="linear" presStyleCnt="0">
        <dgm:presLayoutVars>
          <dgm:animLvl val="lvl"/>
          <dgm:resizeHandles val="exact"/>
        </dgm:presLayoutVars>
      </dgm:prSet>
      <dgm:spPr/>
    </dgm:pt>
    <dgm:pt modelId="{AFAB0F4E-8879-473D-ABB2-1CBBA9BA3DE7}" type="pres">
      <dgm:prSet presAssocID="{53FEE122-180B-4649-AA33-FE80A19634C4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8892668E-D888-4644-A083-47B5C686E9C0}" type="pres">
      <dgm:prSet presAssocID="{BA4DD3F2-2B9B-4A98-A748-04E1F79C2DEF}" presName="spacer" presStyleCnt="0"/>
      <dgm:spPr/>
    </dgm:pt>
    <dgm:pt modelId="{18BE2A5A-8EBF-47FF-9CDF-845334366E17}" type="pres">
      <dgm:prSet presAssocID="{6409B005-EF85-4EFF-AC0E-F589DAE51939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D8A910B2-D00A-4E3D-BA19-DD7CE66E2D8E}" type="pres">
      <dgm:prSet presAssocID="{2F309E75-6F0E-4173-8402-F16CC7086CF0}" presName="spacer" presStyleCnt="0"/>
      <dgm:spPr/>
    </dgm:pt>
    <dgm:pt modelId="{37569CFE-615A-4670-BC50-AAEAB25A4FB7}" type="pres">
      <dgm:prSet presAssocID="{33B40A81-1773-4FF4-B82E-4F5AB7AD99D9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24F91AB3-053A-47AD-A8EC-EDC7F485448D}" type="pres">
      <dgm:prSet presAssocID="{D65BDD4D-DEA6-4484-8E1F-9B213699AF64}" presName="spacer" presStyleCnt="0"/>
      <dgm:spPr/>
    </dgm:pt>
    <dgm:pt modelId="{F92BAD10-0BF7-4B85-A35E-2EF554FE1613}" type="pres">
      <dgm:prSet presAssocID="{88DA82CA-EB7C-4467-B097-C399B150C1FD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85C323BF-C373-4569-88CE-6D21B6ED6E3A}" type="pres">
      <dgm:prSet presAssocID="{391598F4-4748-4B35-976C-6C833CF56862}" presName="spacer" presStyleCnt="0"/>
      <dgm:spPr/>
    </dgm:pt>
    <dgm:pt modelId="{8DD44DC3-CD2E-478E-B79C-474BF5ECA385}" type="pres">
      <dgm:prSet presAssocID="{49EEB6CD-FD3A-44D5-BE8C-DBEBBB02B348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97F4C23E-BB8E-464E-AFFF-D678A6F2EDC5}" type="pres">
      <dgm:prSet presAssocID="{B4EF3D8A-C639-454C-A77A-827B68882FDE}" presName="spacer" presStyleCnt="0"/>
      <dgm:spPr/>
    </dgm:pt>
    <dgm:pt modelId="{82F02992-ABF6-43D5-A089-4EDC4DB8B360}" type="pres">
      <dgm:prSet presAssocID="{11CB7532-0BA9-42F5-AFE5-85FA98C6CF48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4001DBE3-97C7-4793-8422-5359DDABDC12}" type="pres">
      <dgm:prSet presAssocID="{2A2CF9D8-2486-477F-A126-797542623290}" presName="spacer" presStyleCnt="0"/>
      <dgm:spPr/>
    </dgm:pt>
    <dgm:pt modelId="{3E0B9513-17A7-49E8-BB93-A6BCC4C9CA9E}" type="pres">
      <dgm:prSet presAssocID="{EA04712C-B028-4B14-9330-7EEF06916B28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EB8387D2-9291-4716-BCCE-BCD84BD4EEB4}" type="pres">
      <dgm:prSet presAssocID="{37675D5A-BA30-4617-95F8-387154078F92}" presName="spacer" presStyleCnt="0"/>
      <dgm:spPr/>
    </dgm:pt>
    <dgm:pt modelId="{939A54C2-068D-49F8-AB07-FC948470F14D}" type="pres">
      <dgm:prSet presAssocID="{47EA9374-FEE7-4C7B-8420-92E808E43A02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E9E4E666-9104-4A94-99F5-75C931AC574D}" type="pres">
      <dgm:prSet presAssocID="{45A4CEFD-2DAA-4227-B61D-DBE301346444}" presName="spacer" presStyleCnt="0"/>
      <dgm:spPr/>
    </dgm:pt>
    <dgm:pt modelId="{22D8A40A-518C-4095-AF70-F9CE9A270A05}" type="pres">
      <dgm:prSet presAssocID="{C11C41FE-8146-415B-88BA-114044119FCB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F911BC30-FA78-4855-B2B7-CAAB5750B56D}" type="pres">
      <dgm:prSet presAssocID="{3D8817C9-6922-4963-AB1A-D406E0D50559}" presName="spacer" presStyleCnt="0"/>
      <dgm:spPr/>
    </dgm:pt>
    <dgm:pt modelId="{E55CF1A6-2735-4EEF-87C5-4B431EC67E68}" type="pres">
      <dgm:prSet presAssocID="{DF7F954D-E4E2-4C01-BC3C-DF9AD4681F8B}" presName="parentText" presStyleLbl="node1" presStyleIdx="9" presStyleCnt="10">
        <dgm:presLayoutVars>
          <dgm:chMax val="0"/>
          <dgm:bulletEnabled val="1"/>
        </dgm:presLayoutVars>
      </dgm:prSet>
      <dgm:spPr/>
    </dgm:pt>
    <dgm:pt modelId="{A62215C7-12E7-4874-9102-495F3656A9DE}" type="pres">
      <dgm:prSet presAssocID="{DF7F954D-E4E2-4C01-BC3C-DF9AD4681F8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E999500-AC77-4070-8BB8-66ED01F228F0}" srcId="{DF7F954D-E4E2-4C01-BC3C-DF9AD4681F8B}" destId="{956EAD11-4125-418F-AF32-E84DAFE1617D}" srcOrd="0" destOrd="0" parTransId="{57551D39-AF97-451D-97BB-FC1744CF7BF6}" sibTransId="{527AB0BF-26B5-48D9-B212-04B4B5DF4F55}"/>
    <dgm:cxn modelId="{7C5FB000-B1E8-47DC-800C-5367FDB5F961}" srcId="{7BB15799-6556-4781-9539-31297495386A}" destId="{88DA82CA-EB7C-4467-B097-C399B150C1FD}" srcOrd="3" destOrd="0" parTransId="{CFDCC392-D0A4-4B85-820D-23592965BCBE}" sibTransId="{391598F4-4748-4B35-976C-6C833CF56862}"/>
    <dgm:cxn modelId="{5BA0A909-726E-41B8-8911-86BD9108DF24}" type="presOf" srcId="{C11C41FE-8146-415B-88BA-114044119FCB}" destId="{22D8A40A-518C-4095-AF70-F9CE9A270A05}" srcOrd="0" destOrd="0" presId="urn:microsoft.com/office/officeart/2005/8/layout/vList2"/>
    <dgm:cxn modelId="{CC861018-D247-4E1C-8659-D34FEC731DC1}" srcId="{7BB15799-6556-4781-9539-31297495386A}" destId="{53FEE122-180B-4649-AA33-FE80A19634C4}" srcOrd="0" destOrd="0" parTransId="{747D6F32-9177-43D6-B63B-A737557EE115}" sibTransId="{BA4DD3F2-2B9B-4A98-A748-04E1F79C2DEF}"/>
    <dgm:cxn modelId="{807FE819-43FC-4909-97C4-BA1058EBA10F}" type="presOf" srcId="{11CB7532-0BA9-42F5-AFE5-85FA98C6CF48}" destId="{82F02992-ABF6-43D5-A089-4EDC4DB8B360}" srcOrd="0" destOrd="0" presId="urn:microsoft.com/office/officeart/2005/8/layout/vList2"/>
    <dgm:cxn modelId="{5C214B1C-61AB-4573-9C62-49852437BF18}" type="presOf" srcId="{956EAD11-4125-418F-AF32-E84DAFE1617D}" destId="{A62215C7-12E7-4874-9102-495F3656A9DE}" srcOrd="0" destOrd="0" presId="urn:microsoft.com/office/officeart/2005/8/layout/vList2"/>
    <dgm:cxn modelId="{9E3EC760-2AD1-400A-8AAD-28FCA29A340F}" srcId="{7BB15799-6556-4781-9539-31297495386A}" destId="{DF7F954D-E4E2-4C01-BC3C-DF9AD4681F8B}" srcOrd="9" destOrd="0" parTransId="{6177AD79-2DA4-4041-8D47-4A8A6C5E5C9C}" sibTransId="{D2C2C2BE-AE4D-417B-AAD6-3C1CF69AF969}"/>
    <dgm:cxn modelId="{0E8B5244-6B46-4501-9F82-75177AA91DF7}" srcId="{7BB15799-6556-4781-9539-31297495386A}" destId="{33B40A81-1773-4FF4-B82E-4F5AB7AD99D9}" srcOrd="2" destOrd="0" parTransId="{E43050E5-EBB1-4617-83B6-77ECC4463FB5}" sibTransId="{D65BDD4D-DEA6-4484-8E1F-9B213699AF64}"/>
    <dgm:cxn modelId="{2FE97A46-994B-4CBD-BDC4-10406C6D1CF7}" type="presOf" srcId="{88DA82CA-EB7C-4467-B097-C399B150C1FD}" destId="{F92BAD10-0BF7-4B85-A35E-2EF554FE1613}" srcOrd="0" destOrd="0" presId="urn:microsoft.com/office/officeart/2005/8/layout/vList2"/>
    <dgm:cxn modelId="{93FDD747-3194-4642-AD34-0F10B116869A}" type="presOf" srcId="{33B40A81-1773-4FF4-B82E-4F5AB7AD99D9}" destId="{37569CFE-615A-4670-BC50-AAEAB25A4FB7}" srcOrd="0" destOrd="0" presId="urn:microsoft.com/office/officeart/2005/8/layout/vList2"/>
    <dgm:cxn modelId="{3E731E6C-1B7D-4A5F-B79A-635B135B131C}" type="presOf" srcId="{6409B005-EF85-4EFF-AC0E-F589DAE51939}" destId="{18BE2A5A-8EBF-47FF-9CDF-845334366E17}" srcOrd="0" destOrd="0" presId="urn:microsoft.com/office/officeart/2005/8/layout/vList2"/>
    <dgm:cxn modelId="{E415034E-1D1B-4FB8-B532-880C2CFC89E9}" type="presOf" srcId="{7BB15799-6556-4781-9539-31297495386A}" destId="{C21A78A3-8DE4-46BA-AC86-9A6DE1EED2EE}" srcOrd="0" destOrd="0" presId="urn:microsoft.com/office/officeart/2005/8/layout/vList2"/>
    <dgm:cxn modelId="{7255DB50-8F01-473E-B01F-C653602969BA}" type="presOf" srcId="{EA04712C-B028-4B14-9330-7EEF06916B28}" destId="{3E0B9513-17A7-49E8-BB93-A6BCC4C9CA9E}" srcOrd="0" destOrd="0" presId="urn:microsoft.com/office/officeart/2005/8/layout/vList2"/>
    <dgm:cxn modelId="{3C7FF857-6D5F-481B-AC3F-1E54DCB606E3}" srcId="{7BB15799-6556-4781-9539-31297495386A}" destId="{11CB7532-0BA9-42F5-AFE5-85FA98C6CF48}" srcOrd="5" destOrd="0" parTransId="{07725FBB-B795-4307-9241-A8352D013A81}" sibTransId="{2A2CF9D8-2486-477F-A126-797542623290}"/>
    <dgm:cxn modelId="{6804837E-9DB2-43AD-AA3B-C244F853DC75}" srcId="{7BB15799-6556-4781-9539-31297495386A}" destId="{EA04712C-B028-4B14-9330-7EEF06916B28}" srcOrd="6" destOrd="0" parTransId="{5031E9D8-D832-4A20-AB2B-6B9970F46A8E}" sibTransId="{37675D5A-BA30-4617-95F8-387154078F92}"/>
    <dgm:cxn modelId="{B8530A8B-E27E-438B-9502-81D25197D84D}" srcId="{7BB15799-6556-4781-9539-31297495386A}" destId="{49EEB6CD-FD3A-44D5-BE8C-DBEBBB02B348}" srcOrd="4" destOrd="0" parTransId="{AE1E7A7D-4CDB-4865-9DF9-2842D3A73A04}" sibTransId="{B4EF3D8A-C639-454C-A77A-827B68882FDE}"/>
    <dgm:cxn modelId="{62A00B8F-9527-4B1E-9B8B-93AC04F55639}" srcId="{7BB15799-6556-4781-9539-31297495386A}" destId="{47EA9374-FEE7-4C7B-8420-92E808E43A02}" srcOrd="7" destOrd="0" parTransId="{BE9CE0DC-CE55-465F-8141-A4F138EB14DA}" sibTransId="{45A4CEFD-2DAA-4227-B61D-DBE301346444}"/>
    <dgm:cxn modelId="{375CDFBE-5579-4980-B7EB-8D8A9316EFC6}" type="presOf" srcId="{DF7F954D-E4E2-4C01-BC3C-DF9AD4681F8B}" destId="{E55CF1A6-2735-4EEF-87C5-4B431EC67E68}" srcOrd="0" destOrd="0" presId="urn:microsoft.com/office/officeart/2005/8/layout/vList2"/>
    <dgm:cxn modelId="{24602DBF-2D8E-4787-BDE2-E5A7C6A78D8B}" srcId="{7BB15799-6556-4781-9539-31297495386A}" destId="{C11C41FE-8146-415B-88BA-114044119FCB}" srcOrd="8" destOrd="0" parTransId="{EDBF17F8-7F89-4103-9B7D-AFAA55E15436}" sibTransId="{3D8817C9-6922-4963-AB1A-D406E0D50559}"/>
    <dgm:cxn modelId="{CCB8EAC6-0BF9-4A04-9D7F-84DCD23CD563}" srcId="{7BB15799-6556-4781-9539-31297495386A}" destId="{6409B005-EF85-4EFF-AC0E-F589DAE51939}" srcOrd="1" destOrd="0" parTransId="{1D53589A-C092-4C19-B97E-ABE0545E48C3}" sibTransId="{2F309E75-6F0E-4173-8402-F16CC7086CF0}"/>
    <dgm:cxn modelId="{006BFDC9-8CD0-42D5-888F-992352A59C08}" type="presOf" srcId="{53FEE122-180B-4649-AA33-FE80A19634C4}" destId="{AFAB0F4E-8879-473D-ABB2-1CBBA9BA3DE7}" srcOrd="0" destOrd="0" presId="urn:microsoft.com/office/officeart/2005/8/layout/vList2"/>
    <dgm:cxn modelId="{E57CE5E2-1A0D-4F34-8014-428EC10BBBC2}" type="presOf" srcId="{49EEB6CD-FD3A-44D5-BE8C-DBEBBB02B348}" destId="{8DD44DC3-CD2E-478E-B79C-474BF5ECA385}" srcOrd="0" destOrd="0" presId="urn:microsoft.com/office/officeart/2005/8/layout/vList2"/>
    <dgm:cxn modelId="{9EEA31F1-5B69-4EE0-BB4F-BADAC307B9B2}" type="presOf" srcId="{47EA9374-FEE7-4C7B-8420-92E808E43A02}" destId="{939A54C2-068D-49F8-AB07-FC948470F14D}" srcOrd="0" destOrd="0" presId="urn:microsoft.com/office/officeart/2005/8/layout/vList2"/>
    <dgm:cxn modelId="{91F462BB-7B9D-41E5-908D-D14D504E6267}" type="presParOf" srcId="{C21A78A3-8DE4-46BA-AC86-9A6DE1EED2EE}" destId="{AFAB0F4E-8879-473D-ABB2-1CBBA9BA3DE7}" srcOrd="0" destOrd="0" presId="urn:microsoft.com/office/officeart/2005/8/layout/vList2"/>
    <dgm:cxn modelId="{7816D04A-C3CA-40EB-8E48-CB814F02743C}" type="presParOf" srcId="{C21A78A3-8DE4-46BA-AC86-9A6DE1EED2EE}" destId="{8892668E-D888-4644-A083-47B5C686E9C0}" srcOrd="1" destOrd="0" presId="urn:microsoft.com/office/officeart/2005/8/layout/vList2"/>
    <dgm:cxn modelId="{45B7B395-6BDD-4343-90AA-3CF5B2ADDA10}" type="presParOf" srcId="{C21A78A3-8DE4-46BA-AC86-9A6DE1EED2EE}" destId="{18BE2A5A-8EBF-47FF-9CDF-845334366E17}" srcOrd="2" destOrd="0" presId="urn:microsoft.com/office/officeart/2005/8/layout/vList2"/>
    <dgm:cxn modelId="{B3F11F9A-059C-448D-A98E-3EC498AFB865}" type="presParOf" srcId="{C21A78A3-8DE4-46BA-AC86-9A6DE1EED2EE}" destId="{D8A910B2-D00A-4E3D-BA19-DD7CE66E2D8E}" srcOrd="3" destOrd="0" presId="urn:microsoft.com/office/officeart/2005/8/layout/vList2"/>
    <dgm:cxn modelId="{7D5AD3FA-8636-4CB3-94AF-1E9C85AD524C}" type="presParOf" srcId="{C21A78A3-8DE4-46BA-AC86-9A6DE1EED2EE}" destId="{37569CFE-615A-4670-BC50-AAEAB25A4FB7}" srcOrd="4" destOrd="0" presId="urn:microsoft.com/office/officeart/2005/8/layout/vList2"/>
    <dgm:cxn modelId="{6568D119-7C32-44CD-AAB3-7D55F00CC9C8}" type="presParOf" srcId="{C21A78A3-8DE4-46BA-AC86-9A6DE1EED2EE}" destId="{24F91AB3-053A-47AD-A8EC-EDC7F485448D}" srcOrd="5" destOrd="0" presId="urn:microsoft.com/office/officeart/2005/8/layout/vList2"/>
    <dgm:cxn modelId="{13936EAB-3F70-4BA8-A163-CBB95C39E4B2}" type="presParOf" srcId="{C21A78A3-8DE4-46BA-AC86-9A6DE1EED2EE}" destId="{F92BAD10-0BF7-4B85-A35E-2EF554FE1613}" srcOrd="6" destOrd="0" presId="urn:microsoft.com/office/officeart/2005/8/layout/vList2"/>
    <dgm:cxn modelId="{6B83B670-679C-401E-BCAC-BCA3A5F28F6A}" type="presParOf" srcId="{C21A78A3-8DE4-46BA-AC86-9A6DE1EED2EE}" destId="{85C323BF-C373-4569-88CE-6D21B6ED6E3A}" srcOrd="7" destOrd="0" presId="urn:microsoft.com/office/officeart/2005/8/layout/vList2"/>
    <dgm:cxn modelId="{249940E2-D3B3-45BD-BD59-A352BB6FA9F5}" type="presParOf" srcId="{C21A78A3-8DE4-46BA-AC86-9A6DE1EED2EE}" destId="{8DD44DC3-CD2E-478E-B79C-474BF5ECA385}" srcOrd="8" destOrd="0" presId="urn:microsoft.com/office/officeart/2005/8/layout/vList2"/>
    <dgm:cxn modelId="{4001AD44-53CE-449D-B49F-A483DF44239B}" type="presParOf" srcId="{C21A78A3-8DE4-46BA-AC86-9A6DE1EED2EE}" destId="{97F4C23E-BB8E-464E-AFFF-D678A6F2EDC5}" srcOrd="9" destOrd="0" presId="urn:microsoft.com/office/officeart/2005/8/layout/vList2"/>
    <dgm:cxn modelId="{84C7AF66-688B-49C2-84AB-79D3308192FF}" type="presParOf" srcId="{C21A78A3-8DE4-46BA-AC86-9A6DE1EED2EE}" destId="{82F02992-ABF6-43D5-A089-4EDC4DB8B360}" srcOrd="10" destOrd="0" presId="urn:microsoft.com/office/officeart/2005/8/layout/vList2"/>
    <dgm:cxn modelId="{127078FF-6270-40A9-B7CC-C5DCB13AC2D4}" type="presParOf" srcId="{C21A78A3-8DE4-46BA-AC86-9A6DE1EED2EE}" destId="{4001DBE3-97C7-4793-8422-5359DDABDC12}" srcOrd="11" destOrd="0" presId="urn:microsoft.com/office/officeart/2005/8/layout/vList2"/>
    <dgm:cxn modelId="{AEC71B38-2144-4D25-A386-97BDD6EAE1C1}" type="presParOf" srcId="{C21A78A3-8DE4-46BA-AC86-9A6DE1EED2EE}" destId="{3E0B9513-17A7-49E8-BB93-A6BCC4C9CA9E}" srcOrd="12" destOrd="0" presId="urn:microsoft.com/office/officeart/2005/8/layout/vList2"/>
    <dgm:cxn modelId="{10B1E230-4C34-448A-ACA6-A000FA7DDDD7}" type="presParOf" srcId="{C21A78A3-8DE4-46BA-AC86-9A6DE1EED2EE}" destId="{EB8387D2-9291-4716-BCCE-BCD84BD4EEB4}" srcOrd="13" destOrd="0" presId="urn:microsoft.com/office/officeart/2005/8/layout/vList2"/>
    <dgm:cxn modelId="{B1CE72C1-D570-4C32-BA50-B1B100BB8648}" type="presParOf" srcId="{C21A78A3-8DE4-46BA-AC86-9A6DE1EED2EE}" destId="{939A54C2-068D-49F8-AB07-FC948470F14D}" srcOrd="14" destOrd="0" presId="urn:microsoft.com/office/officeart/2005/8/layout/vList2"/>
    <dgm:cxn modelId="{D74F890C-6ECC-488A-A615-2877995D1865}" type="presParOf" srcId="{C21A78A3-8DE4-46BA-AC86-9A6DE1EED2EE}" destId="{E9E4E666-9104-4A94-99F5-75C931AC574D}" srcOrd="15" destOrd="0" presId="urn:microsoft.com/office/officeart/2005/8/layout/vList2"/>
    <dgm:cxn modelId="{099FABCE-8330-4109-8890-1BD75E85439F}" type="presParOf" srcId="{C21A78A3-8DE4-46BA-AC86-9A6DE1EED2EE}" destId="{22D8A40A-518C-4095-AF70-F9CE9A270A05}" srcOrd="16" destOrd="0" presId="urn:microsoft.com/office/officeart/2005/8/layout/vList2"/>
    <dgm:cxn modelId="{340C7671-C841-4768-8B05-EBA58775051D}" type="presParOf" srcId="{C21A78A3-8DE4-46BA-AC86-9A6DE1EED2EE}" destId="{F911BC30-FA78-4855-B2B7-CAAB5750B56D}" srcOrd="17" destOrd="0" presId="urn:microsoft.com/office/officeart/2005/8/layout/vList2"/>
    <dgm:cxn modelId="{2688ECAD-AC59-49B1-97E4-5104521DFAC3}" type="presParOf" srcId="{C21A78A3-8DE4-46BA-AC86-9A6DE1EED2EE}" destId="{E55CF1A6-2735-4EEF-87C5-4B431EC67E68}" srcOrd="18" destOrd="0" presId="urn:microsoft.com/office/officeart/2005/8/layout/vList2"/>
    <dgm:cxn modelId="{22FCB779-A634-44CF-974A-AAC0EE726B29}" type="presParOf" srcId="{C21A78A3-8DE4-46BA-AC86-9A6DE1EED2EE}" destId="{A62215C7-12E7-4874-9102-495F3656A9DE}" srcOrd="1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775C6D1-588C-4141-A841-5AB74900C33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B2075B3-EE5C-40C7-A11F-A47EFD5CF5DC}">
      <dgm:prSet/>
      <dgm:spPr/>
      <dgm:t>
        <a:bodyPr/>
        <a:lstStyle/>
        <a:p>
          <a:pPr rtl="0"/>
          <a:r>
            <a:rPr lang="en-US" b="0" i="0"/>
            <a:t>Quick Provisioning of New Servers</a:t>
          </a:r>
          <a:endParaRPr lang="en-US"/>
        </a:p>
      </dgm:t>
    </dgm:pt>
    <dgm:pt modelId="{8CADEF43-5F20-4FEF-98EE-43BF4A734974}" type="parTrans" cxnId="{14B5196B-EC6A-4531-B8EF-18E47889B75F}">
      <dgm:prSet/>
      <dgm:spPr/>
      <dgm:t>
        <a:bodyPr/>
        <a:lstStyle/>
        <a:p>
          <a:endParaRPr lang="en-US"/>
        </a:p>
      </dgm:t>
    </dgm:pt>
    <dgm:pt modelId="{4ABD4F46-A25E-4F21-A0B6-6143640AD584}" type="sibTrans" cxnId="{14B5196B-EC6A-4531-B8EF-18E47889B75F}">
      <dgm:prSet/>
      <dgm:spPr/>
      <dgm:t>
        <a:bodyPr/>
        <a:lstStyle/>
        <a:p>
          <a:endParaRPr lang="en-US"/>
        </a:p>
      </dgm:t>
    </dgm:pt>
    <dgm:pt modelId="{069A2CE7-2A4A-4748-A4A3-98600CDF3C88}">
      <dgm:prSet/>
      <dgm:spPr/>
      <dgm:t>
        <a:bodyPr/>
        <a:lstStyle/>
        <a:p>
          <a:pPr rtl="0"/>
          <a:r>
            <a:rPr lang="en-US" b="0" i="0"/>
            <a:t>Quick Recovery from Critical Events</a:t>
          </a:r>
          <a:endParaRPr lang="en-US"/>
        </a:p>
      </dgm:t>
    </dgm:pt>
    <dgm:pt modelId="{6E767695-A65E-40E7-9E4C-C61AB5F6C0B3}" type="parTrans" cxnId="{922DCE70-A399-4D9C-8158-584F64BAD70A}">
      <dgm:prSet/>
      <dgm:spPr/>
      <dgm:t>
        <a:bodyPr/>
        <a:lstStyle/>
        <a:p>
          <a:endParaRPr lang="en-US"/>
        </a:p>
      </dgm:t>
    </dgm:pt>
    <dgm:pt modelId="{4D104A1D-BA0D-47FD-A91A-B85F3CAB18D4}" type="sibTrans" cxnId="{922DCE70-A399-4D9C-8158-584F64BAD70A}">
      <dgm:prSet/>
      <dgm:spPr/>
      <dgm:t>
        <a:bodyPr/>
        <a:lstStyle/>
        <a:p>
          <a:endParaRPr lang="en-US"/>
        </a:p>
      </dgm:t>
    </dgm:pt>
    <dgm:pt modelId="{190E5291-DFC9-43EC-9C31-ABCF8A93F6AF}">
      <dgm:prSet/>
      <dgm:spPr/>
      <dgm:t>
        <a:bodyPr/>
        <a:lstStyle/>
        <a:p>
          <a:pPr rtl="0"/>
          <a:r>
            <a:rPr lang="en-US" b="0" i="0"/>
            <a:t>Version Control for the Server Environment</a:t>
          </a:r>
          <a:endParaRPr lang="en-US"/>
        </a:p>
      </dgm:t>
    </dgm:pt>
    <dgm:pt modelId="{3A04141F-7F65-4570-BA0F-D81219A960F1}" type="parTrans" cxnId="{79BB587E-2C2A-4A8E-B514-5428259AA9C9}">
      <dgm:prSet/>
      <dgm:spPr/>
      <dgm:t>
        <a:bodyPr/>
        <a:lstStyle/>
        <a:p>
          <a:endParaRPr lang="en-US"/>
        </a:p>
      </dgm:t>
    </dgm:pt>
    <dgm:pt modelId="{9FF25C59-F0F3-4E48-B1E5-B30961E54ACE}" type="sibTrans" cxnId="{79BB587E-2C2A-4A8E-B514-5428259AA9C9}">
      <dgm:prSet/>
      <dgm:spPr/>
      <dgm:t>
        <a:bodyPr/>
        <a:lstStyle/>
        <a:p>
          <a:endParaRPr lang="en-US"/>
        </a:p>
      </dgm:t>
    </dgm:pt>
    <dgm:pt modelId="{60C2CDD1-9C22-42CA-B644-5F68057098F6}">
      <dgm:prSet/>
      <dgm:spPr/>
      <dgm:t>
        <a:bodyPr/>
        <a:lstStyle/>
        <a:p>
          <a:pPr rtl="0"/>
          <a:r>
            <a:rPr lang="en-US" b="0" i="0"/>
            <a:t>Replicated Environments</a:t>
          </a:r>
          <a:endParaRPr lang="en-US"/>
        </a:p>
      </dgm:t>
    </dgm:pt>
    <dgm:pt modelId="{37E8E694-8717-4DD4-8B94-DE9852F507E9}" type="parTrans" cxnId="{800FCC37-1E28-45B3-A675-C83BC0426455}">
      <dgm:prSet/>
      <dgm:spPr/>
      <dgm:t>
        <a:bodyPr/>
        <a:lstStyle/>
        <a:p>
          <a:endParaRPr lang="en-US"/>
        </a:p>
      </dgm:t>
    </dgm:pt>
    <dgm:pt modelId="{60AFF815-4859-438E-A06D-8CDDA822B1C0}" type="sibTrans" cxnId="{800FCC37-1E28-45B3-A675-C83BC0426455}">
      <dgm:prSet/>
      <dgm:spPr/>
      <dgm:t>
        <a:bodyPr/>
        <a:lstStyle/>
        <a:p>
          <a:endParaRPr lang="en-US"/>
        </a:p>
      </dgm:t>
    </dgm:pt>
    <dgm:pt modelId="{0B24F417-5187-4705-87BF-8CD52F317BB0}" type="pres">
      <dgm:prSet presAssocID="{C775C6D1-588C-4141-A841-5AB74900C337}" presName="linear" presStyleCnt="0">
        <dgm:presLayoutVars>
          <dgm:animLvl val="lvl"/>
          <dgm:resizeHandles val="exact"/>
        </dgm:presLayoutVars>
      </dgm:prSet>
      <dgm:spPr/>
    </dgm:pt>
    <dgm:pt modelId="{FED64F6A-8E37-4060-B86A-B230653D6CDD}" type="pres">
      <dgm:prSet presAssocID="{1B2075B3-EE5C-40C7-A11F-A47EFD5CF5D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06E391A-DEEA-4E94-8D9C-DA7FE4A537B6}" type="pres">
      <dgm:prSet presAssocID="{4ABD4F46-A25E-4F21-A0B6-6143640AD584}" presName="spacer" presStyleCnt="0"/>
      <dgm:spPr/>
    </dgm:pt>
    <dgm:pt modelId="{FCC3A3C0-572C-4C09-95AA-F206F3A04E88}" type="pres">
      <dgm:prSet presAssocID="{069A2CE7-2A4A-4748-A4A3-98600CDF3C8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D03EAD0-B240-4D95-A405-4B4342AC95D3}" type="pres">
      <dgm:prSet presAssocID="{4D104A1D-BA0D-47FD-A91A-B85F3CAB18D4}" presName="spacer" presStyleCnt="0"/>
      <dgm:spPr/>
    </dgm:pt>
    <dgm:pt modelId="{BE62E23A-2C1C-48AF-A269-0DB0969759AB}" type="pres">
      <dgm:prSet presAssocID="{190E5291-DFC9-43EC-9C31-ABCF8A93F6A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F3059BF-FE10-47C6-9540-C10670EC2BB5}" type="pres">
      <dgm:prSet presAssocID="{9FF25C59-F0F3-4E48-B1E5-B30961E54ACE}" presName="spacer" presStyleCnt="0"/>
      <dgm:spPr/>
    </dgm:pt>
    <dgm:pt modelId="{0CC61849-BF57-480B-8F31-67671BE6A494}" type="pres">
      <dgm:prSet presAssocID="{60C2CDD1-9C22-42CA-B644-5F68057098F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4E8970B-0C1D-4C15-8733-431054F2F03E}" type="presOf" srcId="{190E5291-DFC9-43EC-9C31-ABCF8A93F6AF}" destId="{BE62E23A-2C1C-48AF-A269-0DB0969759AB}" srcOrd="0" destOrd="0" presId="urn:microsoft.com/office/officeart/2005/8/layout/vList2"/>
    <dgm:cxn modelId="{800FCC37-1E28-45B3-A675-C83BC0426455}" srcId="{C775C6D1-588C-4141-A841-5AB74900C337}" destId="{60C2CDD1-9C22-42CA-B644-5F68057098F6}" srcOrd="3" destOrd="0" parTransId="{37E8E694-8717-4DD4-8B94-DE9852F507E9}" sibTransId="{60AFF815-4859-438E-A06D-8CDDA822B1C0}"/>
    <dgm:cxn modelId="{14B5196B-EC6A-4531-B8EF-18E47889B75F}" srcId="{C775C6D1-588C-4141-A841-5AB74900C337}" destId="{1B2075B3-EE5C-40C7-A11F-A47EFD5CF5DC}" srcOrd="0" destOrd="0" parTransId="{8CADEF43-5F20-4FEF-98EE-43BF4A734974}" sibTransId="{4ABD4F46-A25E-4F21-A0B6-6143640AD584}"/>
    <dgm:cxn modelId="{922DCE70-A399-4D9C-8158-584F64BAD70A}" srcId="{C775C6D1-588C-4141-A841-5AB74900C337}" destId="{069A2CE7-2A4A-4748-A4A3-98600CDF3C88}" srcOrd="1" destOrd="0" parTransId="{6E767695-A65E-40E7-9E4C-C61AB5F6C0B3}" sibTransId="{4D104A1D-BA0D-47FD-A91A-B85F3CAB18D4}"/>
    <dgm:cxn modelId="{4D23F453-CBFA-467D-B78F-56CD0E444153}" type="presOf" srcId="{069A2CE7-2A4A-4748-A4A3-98600CDF3C88}" destId="{FCC3A3C0-572C-4C09-95AA-F206F3A04E88}" srcOrd="0" destOrd="0" presId="urn:microsoft.com/office/officeart/2005/8/layout/vList2"/>
    <dgm:cxn modelId="{79BB587E-2C2A-4A8E-B514-5428259AA9C9}" srcId="{C775C6D1-588C-4141-A841-5AB74900C337}" destId="{190E5291-DFC9-43EC-9C31-ABCF8A93F6AF}" srcOrd="2" destOrd="0" parTransId="{3A04141F-7F65-4570-BA0F-D81219A960F1}" sibTransId="{9FF25C59-F0F3-4E48-B1E5-B30961E54ACE}"/>
    <dgm:cxn modelId="{0FB9B0CF-679F-4839-AA75-56FC882ECB7E}" type="presOf" srcId="{60C2CDD1-9C22-42CA-B644-5F68057098F6}" destId="{0CC61849-BF57-480B-8F31-67671BE6A494}" srcOrd="0" destOrd="0" presId="urn:microsoft.com/office/officeart/2005/8/layout/vList2"/>
    <dgm:cxn modelId="{64D5E4DB-6B0E-4A54-AD63-9432EFAF6DAE}" type="presOf" srcId="{C775C6D1-588C-4141-A841-5AB74900C337}" destId="{0B24F417-5187-4705-87BF-8CD52F317BB0}" srcOrd="0" destOrd="0" presId="urn:microsoft.com/office/officeart/2005/8/layout/vList2"/>
    <dgm:cxn modelId="{4E05C8E1-DE2D-4340-A0B7-D7B71B8C84BC}" type="presOf" srcId="{1B2075B3-EE5C-40C7-A11F-A47EFD5CF5DC}" destId="{FED64F6A-8E37-4060-B86A-B230653D6CDD}" srcOrd="0" destOrd="0" presId="urn:microsoft.com/office/officeart/2005/8/layout/vList2"/>
    <dgm:cxn modelId="{4B8047FB-7BC8-4FF7-983E-BDA134879B61}" type="presParOf" srcId="{0B24F417-5187-4705-87BF-8CD52F317BB0}" destId="{FED64F6A-8E37-4060-B86A-B230653D6CDD}" srcOrd="0" destOrd="0" presId="urn:microsoft.com/office/officeart/2005/8/layout/vList2"/>
    <dgm:cxn modelId="{9A431EDA-EA4B-4485-8F7E-09BF325148EE}" type="presParOf" srcId="{0B24F417-5187-4705-87BF-8CD52F317BB0}" destId="{906E391A-DEEA-4E94-8D9C-DA7FE4A537B6}" srcOrd="1" destOrd="0" presId="urn:microsoft.com/office/officeart/2005/8/layout/vList2"/>
    <dgm:cxn modelId="{707F0A90-902B-410D-8871-93EB06C70406}" type="presParOf" srcId="{0B24F417-5187-4705-87BF-8CD52F317BB0}" destId="{FCC3A3C0-572C-4C09-95AA-F206F3A04E88}" srcOrd="2" destOrd="0" presId="urn:microsoft.com/office/officeart/2005/8/layout/vList2"/>
    <dgm:cxn modelId="{ED8078F6-B356-4FE1-A958-B3F474AB6552}" type="presParOf" srcId="{0B24F417-5187-4705-87BF-8CD52F317BB0}" destId="{DD03EAD0-B240-4D95-A405-4B4342AC95D3}" srcOrd="3" destOrd="0" presId="urn:microsoft.com/office/officeart/2005/8/layout/vList2"/>
    <dgm:cxn modelId="{443889BC-C672-4D7C-84E1-416E9D62CD9B}" type="presParOf" srcId="{0B24F417-5187-4705-87BF-8CD52F317BB0}" destId="{BE62E23A-2C1C-48AF-A269-0DB0969759AB}" srcOrd="4" destOrd="0" presId="urn:microsoft.com/office/officeart/2005/8/layout/vList2"/>
    <dgm:cxn modelId="{68828530-1B63-4317-AF8F-FDF0BDD068A8}" type="presParOf" srcId="{0B24F417-5187-4705-87BF-8CD52F317BB0}" destId="{9F3059BF-FE10-47C6-9540-C10670EC2BB5}" srcOrd="5" destOrd="0" presId="urn:microsoft.com/office/officeart/2005/8/layout/vList2"/>
    <dgm:cxn modelId="{73BC887E-DCEB-456C-B364-4DE1C0C6C6A3}" type="presParOf" srcId="{0B24F417-5187-4705-87BF-8CD52F317BB0}" destId="{0CC61849-BF57-480B-8F31-67671BE6A49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2B277B-54A2-43A1-BC31-BF554D695948}">
      <dsp:nvSpPr>
        <dsp:cNvPr id="0" name=""/>
        <dsp:cNvSpPr/>
      </dsp:nvSpPr>
      <dsp:spPr>
        <a:xfrm rot="10800000">
          <a:off x="2192321" y="3531"/>
          <a:ext cx="7925956" cy="783738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5607" tIns="140970" rIns="263144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700" b="0" i="0" kern="1200"/>
            <a:t>Speed</a:t>
          </a:r>
          <a:endParaRPr lang="en-IN" sz="3700" kern="1200"/>
        </a:p>
      </dsp:txBody>
      <dsp:txXfrm rot="10800000">
        <a:off x="2388255" y="3531"/>
        <a:ext cx="7730022" cy="783738"/>
      </dsp:txXfrm>
    </dsp:sp>
    <dsp:sp modelId="{5C1AE906-4710-4392-B2B9-D73D2FB0D2BA}">
      <dsp:nvSpPr>
        <dsp:cNvPr id="0" name=""/>
        <dsp:cNvSpPr/>
      </dsp:nvSpPr>
      <dsp:spPr>
        <a:xfrm>
          <a:off x="1800452" y="3531"/>
          <a:ext cx="783738" cy="783738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19000" r="-1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2A7A9D-6348-4DBF-A286-E6AFCC4F8D17}">
      <dsp:nvSpPr>
        <dsp:cNvPr id="0" name=""/>
        <dsp:cNvSpPr/>
      </dsp:nvSpPr>
      <dsp:spPr>
        <a:xfrm rot="10800000">
          <a:off x="2192321" y="1021221"/>
          <a:ext cx="7925956" cy="783738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5607" tIns="140970" rIns="263144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700" b="0" i="0" kern="1200"/>
            <a:t>Rapid Delivery</a:t>
          </a:r>
          <a:endParaRPr lang="en-IN" sz="3700" kern="1200"/>
        </a:p>
      </dsp:txBody>
      <dsp:txXfrm rot="10800000">
        <a:off x="2388255" y="1021221"/>
        <a:ext cx="7730022" cy="783738"/>
      </dsp:txXfrm>
    </dsp:sp>
    <dsp:sp modelId="{CD299400-584D-4AC1-B8EF-F7F6CC475C21}">
      <dsp:nvSpPr>
        <dsp:cNvPr id="0" name=""/>
        <dsp:cNvSpPr/>
      </dsp:nvSpPr>
      <dsp:spPr>
        <a:xfrm>
          <a:off x="1800452" y="1021221"/>
          <a:ext cx="783738" cy="783738"/>
        </a:xfrm>
        <a:prstGeom prst="ellipse">
          <a:avLst/>
        </a:prstGeom>
        <a:blipFill rotWithShape="1">
          <a:blip xmlns:r="http://schemas.openxmlformats.org/officeDocument/2006/relationships" r:embed="rId2"/>
          <a:srcRect/>
          <a:stretch>
            <a:fillRect l="-20000" r="-2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DAB84B-92C8-4499-83E9-562C27C21EBD}">
      <dsp:nvSpPr>
        <dsp:cNvPr id="0" name=""/>
        <dsp:cNvSpPr/>
      </dsp:nvSpPr>
      <dsp:spPr>
        <a:xfrm rot="10800000">
          <a:off x="2192321" y="2038911"/>
          <a:ext cx="7925956" cy="783738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5607" tIns="140970" rIns="263144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700" b="0" i="0" kern="1200"/>
            <a:t>Reliability</a:t>
          </a:r>
          <a:endParaRPr lang="en-IN" sz="3700" kern="1200"/>
        </a:p>
      </dsp:txBody>
      <dsp:txXfrm rot="10800000">
        <a:off x="2388255" y="2038911"/>
        <a:ext cx="7730022" cy="783738"/>
      </dsp:txXfrm>
    </dsp:sp>
    <dsp:sp modelId="{5A4FCF40-C5DD-4E26-9C88-79628F96FCC4}">
      <dsp:nvSpPr>
        <dsp:cNvPr id="0" name=""/>
        <dsp:cNvSpPr/>
      </dsp:nvSpPr>
      <dsp:spPr>
        <a:xfrm>
          <a:off x="1800452" y="2038911"/>
          <a:ext cx="783738" cy="783738"/>
        </a:xfrm>
        <a:prstGeom prst="ellipse">
          <a:avLst/>
        </a:prstGeom>
        <a:blipFill rotWithShape="1">
          <a:blip xmlns:r="http://schemas.openxmlformats.org/officeDocument/2006/relationships" r:embed="rId3"/>
          <a:srcRect/>
          <a:stretch>
            <a:fillRect l="-20000" r="-2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80D28A-3510-414A-B762-AEF135D244F0}">
      <dsp:nvSpPr>
        <dsp:cNvPr id="0" name=""/>
        <dsp:cNvSpPr/>
      </dsp:nvSpPr>
      <dsp:spPr>
        <a:xfrm rot="10800000">
          <a:off x="2192321" y="3056600"/>
          <a:ext cx="7925956" cy="783738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5607" tIns="140970" rIns="263144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700" b="0" i="0" kern="1200"/>
            <a:t>Scale</a:t>
          </a:r>
          <a:endParaRPr lang="en-IN" sz="3700" kern="1200"/>
        </a:p>
      </dsp:txBody>
      <dsp:txXfrm rot="10800000">
        <a:off x="2388255" y="3056600"/>
        <a:ext cx="7730022" cy="783738"/>
      </dsp:txXfrm>
    </dsp:sp>
    <dsp:sp modelId="{78C4631C-7B4D-4074-A835-ED2F977AC77F}">
      <dsp:nvSpPr>
        <dsp:cNvPr id="0" name=""/>
        <dsp:cNvSpPr/>
      </dsp:nvSpPr>
      <dsp:spPr>
        <a:xfrm>
          <a:off x="1800452" y="3056600"/>
          <a:ext cx="783738" cy="783738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19000" r="-19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1888C0-92DE-4200-9A2E-0596715282B0}">
      <dsp:nvSpPr>
        <dsp:cNvPr id="0" name=""/>
        <dsp:cNvSpPr/>
      </dsp:nvSpPr>
      <dsp:spPr>
        <a:xfrm rot="10800000">
          <a:off x="2192321" y="4074290"/>
          <a:ext cx="7925956" cy="783738"/>
        </a:xfrm>
        <a:prstGeom prst="homePlat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5607" tIns="140970" rIns="263144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700" b="0" i="0" kern="1200"/>
            <a:t>Improved Collaboration</a:t>
          </a:r>
          <a:endParaRPr lang="en-IN" sz="3700" kern="1200"/>
        </a:p>
      </dsp:txBody>
      <dsp:txXfrm rot="10800000">
        <a:off x="2388255" y="4074290"/>
        <a:ext cx="7730022" cy="783738"/>
      </dsp:txXfrm>
    </dsp:sp>
    <dsp:sp modelId="{364791C6-8798-4709-B04D-9E8C4E4BCCC1}">
      <dsp:nvSpPr>
        <dsp:cNvPr id="0" name=""/>
        <dsp:cNvSpPr/>
      </dsp:nvSpPr>
      <dsp:spPr>
        <a:xfrm>
          <a:off x="1800452" y="4074290"/>
          <a:ext cx="783738" cy="783738"/>
        </a:xfrm>
        <a:prstGeom prst="ellipse">
          <a:avLst/>
        </a:prstGeom>
        <a:blipFill rotWithShape="1">
          <a:blip xmlns:r="http://schemas.openxmlformats.org/officeDocument/2006/relationships" r:embed="rId4"/>
          <a:srcRect/>
          <a:stretch>
            <a:fillRect l="-20000" r="-2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6F683C-5BEF-4DBB-9D98-8028B7905F00}">
      <dsp:nvSpPr>
        <dsp:cNvPr id="0" name=""/>
        <dsp:cNvSpPr/>
      </dsp:nvSpPr>
      <dsp:spPr>
        <a:xfrm rot="10800000">
          <a:off x="2192321" y="5091980"/>
          <a:ext cx="7925956" cy="783738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5607" tIns="140970" rIns="263144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700" b="0" i="0" kern="1200"/>
            <a:t>Security</a:t>
          </a:r>
          <a:endParaRPr lang="en-IN" sz="3700" kern="1200"/>
        </a:p>
      </dsp:txBody>
      <dsp:txXfrm rot="10800000">
        <a:off x="2388255" y="5091980"/>
        <a:ext cx="7730022" cy="783738"/>
      </dsp:txXfrm>
    </dsp:sp>
    <dsp:sp modelId="{FCAFBAE8-5EA8-4436-B045-33CABD588FAB}">
      <dsp:nvSpPr>
        <dsp:cNvPr id="0" name=""/>
        <dsp:cNvSpPr/>
      </dsp:nvSpPr>
      <dsp:spPr>
        <a:xfrm>
          <a:off x="1800452" y="5091980"/>
          <a:ext cx="783738" cy="783738"/>
        </a:xfrm>
        <a:prstGeom prst="ellipse">
          <a:avLst/>
        </a:prstGeom>
        <a:blipFill rotWithShape="1">
          <a:blip xmlns:r="http://schemas.openxmlformats.org/officeDocument/2006/relationships" r:embed="rId5"/>
          <a:srcRect/>
          <a:stretch>
            <a:fillRect l="-20000" r="-2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A73E2F-2220-4A84-887D-99342296D6C1}">
      <dsp:nvSpPr>
        <dsp:cNvPr id="0" name=""/>
        <dsp:cNvSpPr/>
      </dsp:nvSpPr>
      <dsp:spPr>
        <a:xfrm>
          <a:off x="0" y="48054"/>
          <a:ext cx="11918731" cy="585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A method of debugging</a:t>
          </a:r>
          <a:endParaRPr lang="en-US" sz="2500" kern="1200"/>
        </a:p>
      </dsp:txBody>
      <dsp:txXfrm>
        <a:off x="28557" y="76611"/>
        <a:ext cx="11861617" cy="527886"/>
      </dsp:txXfrm>
    </dsp:sp>
    <dsp:sp modelId="{29176DD2-8192-4ED7-B7B0-360B9D565C8D}">
      <dsp:nvSpPr>
        <dsp:cNvPr id="0" name=""/>
        <dsp:cNvSpPr/>
      </dsp:nvSpPr>
      <dsp:spPr>
        <a:xfrm>
          <a:off x="0" y="705054"/>
          <a:ext cx="11918731" cy="585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Examine source code before a program is run</a:t>
          </a:r>
          <a:endParaRPr lang="en-US" sz="2500" kern="1200"/>
        </a:p>
      </dsp:txBody>
      <dsp:txXfrm>
        <a:off x="28557" y="733611"/>
        <a:ext cx="11861617" cy="527886"/>
      </dsp:txXfrm>
    </dsp:sp>
    <dsp:sp modelId="{F6B17D05-1B0E-4158-BCE5-70ACD4F9A7F0}">
      <dsp:nvSpPr>
        <dsp:cNvPr id="0" name=""/>
        <dsp:cNvSpPr/>
      </dsp:nvSpPr>
      <dsp:spPr>
        <a:xfrm>
          <a:off x="0" y="1362055"/>
          <a:ext cx="11918731" cy="5850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Done by analyzing a set of code against a set of coding rules.</a:t>
          </a:r>
          <a:endParaRPr lang="en-US" sz="2500" kern="1200"/>
        </a:p>
      </dsp:txBody>
      <dsp:txXfrm>
        <a:off x="28557" y="1390612"/>
        <a:ext cx="11861617" cy="527886"/>
      </dsp:txXfrm>
    </dsp:sp>
    <dsp:sp modelId="{7913748C-B5BB-472D-B503-C023DAE398F4}">
      <dsp:nvSpPr>
        <dsp:cNvPr id="0" name=""/>
        <dsp:cNvSpPr/>
      </dsp:nvSpPr>
      <dsp:spPr>
        <a:xfrm>
          <a:off x="0" y="2019055"/>
          <a:ext cx="11918731" cy="5850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i="0" kern="1200"/>
            <a:t>Performed early in development</a:t>
          </a:r>
          <a:endParaRPr lang="en-US" sz="2500" kern="1200"/>
        </a:p>
      </dsp:txBody>
      <dsp:txXfrm>
        <a:off x="28557" y="2047612"/>
        <a:ext cx="11861617" cy="5278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D4B1BE-8850-409A-ADBC-32A7783936D5}">
      <dsp:nvSpPr>
        <dsp:cNvPr id="0" name=""/>
        <dsp:cNvSpPr/>
      </dsp:nvSpPr>
      <dsp:spPr>
        <a:xfrm>
          <a:off x="0" y="6179"/>
          <a:ext cx="11918731" cy="702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/>
            <a:t>Development teams are under pressure</a:t>
          </a:r>
          <a:endParaRPr lang="en-US" sz="3000" kern="1200"/>
        </a:p>
      </dsp:txBody>
      <dsp:txXfrm>
        <a:off x="34269" y="40448"/>
        <a:ext cx="11850193" cy="633462"/>
      </dsp:txXfrm>
    </dsp:sp>
    <dsp:sp modelId="{9AB62381-4AC3-432F-92D6-62B90E7F5A1E}">
      <dsp:nvSpPr>
        <dsp:cNvPr id="0" name=""/>
        <dsp:cNvSpPr/>
      </dsp:nvSpPr>
      <dsp:spPr>
        <a:xfrm>
          <a:off x="0" y="794579"/>
          <a:ext cx="11918731" cy="702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/>
            <a:t>Quality releases needed to be delivered on time</a:t>
          </a:r>
          <a:endParaRPr lang="en-US" sz="3000" kern="1200"/>
        </a:p>
      </dsp:txBody>
      <dsp:txXfrm>
        <a:off x="34269" y="828848"/>
        <a:ext cx="11850193" cy="633462"/>
      </dsp:txXfrm>
    </dsp:sp>
    <dsp:sp modelId="{78C3547D-822A-4189-AA70-49A66A29F546}">
      <dsp:nvSpPr>
        <dsp:cNvPr id="0" name=""/>
        <dsp:cNvSpPr/>
      </dsp:nvSpPr>
      <dsp:spPr>
        <a:xfrm>
          <a:off x="0" y="1582979"/>
          <a:ext cx="11918731" cy="7020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/>
            <a:t>Coding and compliance standards need to be met</a:t>
          </a:r>
          <a:endParaRPr lang="en-US" sz="3000" kern="1200"/>
        </a:p>
      </dsp:txBody>
      <dsp:txXfrm>
        <a:off x="34269" y="1617248"/>
        <a:ext cx="11850193" cy="633462"/>
      </dsp:txXfrm>
    </dsp:sp>
    <dsp:sp modelId="{3A8ABE2D-7105-4D03-A1F0-2EB336ACF156}">
      <dsp:nvSpPr>
        <dsp:cNvPr id="0" name=""/>
        <dsp:cNvSpPr/>
      </dsp:nvSpPr>
      <dsp:spPr>
        <a:xfrm>
          <a:off x="0" y="2371380"/>
          <a:ext cx="11918731" cy="7020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/>
            <a:t>And mistakes are not an option.</a:t>
          </a:r>
          <a:endParaRPr lang="en-US" sz="3000" kern="1200"/>
        </a:p>
      </dsp:txBody>
      <dsp:txXfrm>
        <a:off x="34269" y="2405649"/>
        <a:ext cx="11850193" cy="633462"/>
      </dsp:txXfrm>
    </dsp:sp>
    <dsp:sp modelId="{98640A2F-2BC3-41E5-8057-068BFA4BEEA0}">
      <dsp:nvSpPr>
        <dsp:cNvPr id="0" name=""/>
        <dsp:cNvSpPr/>
      </dsp:nvSpPr>
      <dsp:spPr>
        <a:xfrm>
          <a:off x="0" y="3159780"/>
          <a:ext cx="11918731" cy="7020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/>
            <a:t>That’s why development teams are using static analysis tools.</a:t>
          </a:r>
          <a:endParaRPr lang="en-US" sz="3000" kern="1200"/>
        </a:p>
      </dsp:txBody>
      <dsp:txXfrm>
        <a:off x="34269" y="3194049"/>
        <a:ext cx="11850193" cy="6334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AB0F4E-8879-473D-ABB2-1CBBA9BA3DE7}">
      <dsp:nvSpPr>
        <dsp:cNvPr id="0" name=""/>
        <dsp:cNvSpPr/>
      </dsp:nvSpPr>
      <dsp:spPr>
        <a:xfrm>
          <a:off x="0" y="36584"/>
          <a:ext cx="7516726" cy="49139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Apache Yetus</a:t>
          </a:r>
          <a:endParaRPr lang="en-US" sz="2100" kern="1200"/>
        </a:p>
      </dsp:txBody>
      <dsp:txXfrm>
        <a:off x="23988" y="60572"/>
        <a:ext cx="7468750" cy="443423"/>
      </dsp:txXfrm>
    </dsp:sp>
    <dsp:sp modelId="{18BE2A5A-8EBF-47FF-9CDF-845334366E17}">
      <dsp:nvSpPr>
        <dsp:cNvPr id="0" name=""/>
        <dsp:cNvSpPr/>
      </dsp:nvSpPr>
      <dsp:spPr>
        <a:xfrm>
          <a:off x="0" y="588464"/>
          <a:ext cx="7516726" cy="4913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Code Dx</a:t>
          </a:r>
          <a:endParaRPr lang="en-US" sz="2100" kern="1200"/>
        </a:p>
      </dsp:txBody>
      <dsp:txXfrm>
        <a:off x="23988" y="612452"/>
        <a:ext cx="7468750" cy="443423"/>
      </dsp:txXfrm>
    </dsp:sp>
    <dsp:sp modelId="{37569CFE-615A-4670-BC50-AAEAB25A4FB7}">
      <dsp:nvSpPr>
        <dsp:cNvPr id="0" name=""/>
        <dsp:cNvSpPr/>
      </dsp:nvSpPr>
      <dsp:spPr>
        <a:xfrm>
          <a:off x="0" y="1140344"/>
          <a:ext cx="7516726" cy="49139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ConQAT</a:t>
          </a:r>
          <a:endParaRPr lang="en-US" sz="2100" kern="1200"/>
        </a:p>
      </dsp:txBody>
      <dsp:txXfrm>
        <a:off x="23988" y="1164332"/>
        <a:ext cx="7468750" cy="443423"/>
      </dsp:txXfrm>
    </dsp:sp>
    <dsp:sp modelId="{F92BAD10-0BF7-4B85-A35E-2EF554FE1613}">
      <dsp:nvSpPr>
        <dsp:cNvPr id="0" name=""/>
        <dsp:cNvSpPr/>
      </dsp:nvSpPr>
      <dsp:spPr>
        <a:xfrm>
          <a:off x="0" y="1692224"/>
          <a:ext cx="7516726" cy="49139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Coverity</a:t>
          </a:r>
          <a:endParaRPr lang="en-US" sz="2100" kern="1200"/>
        </a:p>
      </dsp:txBody>
      <dsp:txXfrm>
        <a:off x="23988" y="1716212"/>
        <a:ext cx="7468750" cy="443423"/>
      </dsp:txXfrm>
    </dsp:sp>
    <dsp:sp modelId="{8DD44DC3-CD2E-478E-B79C-474BF5ECA385}">
      <dsp:nvSpPr>
        <dsp:cNvPr id="0" name=""/>
        <dsp:cNvSpPr/>
      </dsp:nvSpPr>
      <dsp:spPr>
        <a:xfrm>
          <a:off x="0" y="2244104"/>
          <a:ext cx="7516726" cy="49139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IBM Security AppScan</a:t>
          </a:r>
          <a:endParaRPr lang="en-US" sz="2100" kern="1200"/>
        </a:p>
      </dsp:txBody>
      <dsp:txXfrm>
        <a:off x="23988" y="2268092"/>
        <a:ext cx="7468750" cy="443423"/>
      </dsp:txXfrm>
    </dsp:sp>
    <dsp:sp modelId="{82F02992-ABF6-43D5-A089-4EDC4DB8B360}">
      <dsp:nvSpPr>
        <dsp:cNvPr id="0" name=""/>
        <dsp:cNvSpPr/>
      </dsp:nvSpPr>
      <dsp:spPr>
        <a:xfrm>
          <a:off x="0" y="2795984"/>
          <a:ext cx="7516726" cy="49139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Facebook Infer</a:t>
          </a:r>
          <a:endParaRPr lang="en-US" sz="2100" kern="1200"/>
        </a:p>
      </dsp:txBody>
      <dsp:txXfrm>
        <a:off x="23988" y="2819972"/>
        <a:ext cx="7468750" cy="443423"/>
      </dsp:txXfrm>
    </dsp:sp>
    <dsp:sp modelId="{3E0B9513-17A7-49E8-BB93-A6BCC4C9CA9E}">
      <dsp:nvSpPr>
        <dsp:cNvPr id="0" name=""/>
        <dsp:cNvSpPr/>
      </dsp:nvSpPr>
      <dsp:spPr>
        <a:xfrm>
          <a:off x="0" y="3347864"/>
          <a:ext cx="7516726" cy="4913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Lint</a:t>
          </a:r>
          <a:endParaRPr lang="en-US" sz="2100" kern="1200"/>
        </a:p>
      </dsp:txBody>
      <dsp:txXfrm>
        <a:off x="23988" y="3371852"/>
        <a:ext cx="7468750" cy="443423"/>
      </dsp:txXfrm>
    </dsp:sp>
    <dsp:sp modelId="{939A54C2-068D-49F8-AB07-FC948470F14D}">
      <dsp:nvSpPr>
        <dsp:cNvPr id="0" name=""/>
        <dsp:cNvSpPr/>
      </dsp:nvSpPr>
      <dsp:spPr>
        <a:xfrm>
          <a:off x="0" y="3899745"/>
          <a:ext cx="7516726" cy="49139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SonarQube</a:t>
          </a:r>
          <a:endParaRPr lang="en-US" sz="2100" kern="1200"/>
        </a:p>
      </dsp:txBody>
      <dsp:txXfrm>
        <a:off x="23988" y="3923733"/>
        <a:ext cx="7468750" cy="443423"/>
      </dsp:txXfrm>
    </dsp:sp>
    <dsp:sp modelId="{22D8A40A-518C-4095-AF70-F9CE9A270A05}">
      <dsp:nvSpPr>
        <dsp:cNvPr id="0" name=""/>
        <dsp:cNvSpPr/>
      </dsp:nvSpPr>
      <dsp:spPr>
        <a:xfrm>
          <a:off x="0" y="4451625"/>
          <a:ext cx="7516726" cy="49139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SourceMeter</a:t>
          </a:r>
          <a:endParaRPr lang="en-US" sz="2100" kern="1200"/>
        </a:p>
      </dsp:txBody>
      <dsp:txXfrm>
        <a:off x="23988" y="4475613"/>
        <a:ext cx="7468750" cy="443423"/>
      </dsp:txXfrm>
    </dsp:sp>
    <dsp:sp modelId="{E55CF1A6-2735-4EEF-87C5-4B431EC67E68}">
      <dsp:nvSpPr>
        <dsp:cNvPr id="0" name=""/>
        <dsp:cNvSpPr/>
      </dsp:nvSpPr>
      <dsp:spPr>
        <a:xfrm>
          <a:off x="0" y="5003505"/>
          <a:ext cx="7516726" cy="49139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i="0" kern="1200"/>
            <a:t>For complete list refer:</a:t>
          </a:r>
          <a:endParaRPr lang="en-US" sz="2100" kern="1200"/>
        </a:p>
      </dsp:txBody>
      <dsp:txXfrm>
        <a:off x="23988" y="5027493"/>
        <a:ext cx="7468750" cy="443423"/>
      </dsp:txXfrm>
    </dsp:sp>
    <dsp:sp modelId="{A62215C7-12E7-4874-9102-495F3656A9DE}">
      <dsp:nvSpPr>
        <dsp:cNvPr id="0" name=""/>
        <dsp:cNvSpPr/>
      </dsp:nvSpPr>
      <dsp:spPr>
        <a:xfrm>
          <a:off x="0" y="5494905"/>
          <a:ext cx="7516726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8656" tIns="26670" rIns="149352" bIns="2667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0" i="0" kern="1200">
              <a:hlinkClick xmlns:r="http://schemas.openxmlformats.org/officeDocument/2006/relationships" r:id="rId1"/>
            </a:rPr>
            <a:t>https://en.wikipedia.org/wiki/List_of_tools_for_static_code_analysis</a:t>
          </a:r>
          <a:endParaRPr lang="en-US" sz="1600" kern="1200"/>
        </a:p>
      </dsp:txBody>
      <dsp:txXfrm>
        <a:off x="0" y="5494905"/>
        <a:ext cx="7516726" cy="3477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D64F6A-8E37-4060-B86A-B230653D6CDD}">
      <dsp:nvSpPr>
        <dsp:cNvPr id="0" name=""/>
        <dsp:cNvSpPr/>
      </dsp:nvSpPr>
      <dsp:spPr>
        <a:xfrm>
          <a:off x="0" y="47097"/>
          <a:ext cx="11918731" cy="7956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Quick Provisioning of New Servers</a:t>
          </a:r>
          <a:endParaRPr lang="en-US" sz="3400" kern="1200"/>
        </a:p>
      </dsp:txBody>
      <dsp:txXfrm>
        <a:off x="38838" y="85935"/>
        <a:ext cx="11841055" cy="717924"/>
      </dsp:txXfrm>
    </dsp:sp>
    <dsp:sp modelId="{FCC3A3C0-572C-4C09-95AA-F206F3A04E88}">
      <dsp:nvSpPr>
        <dsp:cNvPr id="0" name=""/>
        <dsp:cNvSpPr/>
      </dsp:nvSpPr>
      <dsp:spPr>
        <a:xfrm>
          <a:off x="0" y="940618"/>
          <a:ext cx="11918731" cy="7956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Quick Recovery from Critical Events</a:t>
          </a:r>
          <a:endParaRPr lang="en-US" sz="3400" kern="1200"/>
        </a:p>
      </dsp:txBody>
      <dsp:txXfrm>
        <a:off x="38838" y="979456"/>
        <a:ext cx="11841055" cy="717924"/>
      </dsp:txXfrm>
    </dsp:sp>
    <dsp:sp modelId="{BE62E23A-2C1C-48AF-A269-0DB0969759AB}">
      <dsp:nvSpPr>
        <dsp:cNvPr id="0" name=""/>
        <dsp:cNvSpPr/>
      </dsp:nvSpPr>
      <dsp:spPr>
        <a:xfrm>
          <a:off x="0" y="1834138"/>
          <a:ext cx="11918731" cy="7956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Version Control for the Server Environment</a:t>
          </a:r>
          <a:endParaRPr lang="en-US" sz="3400" kern="1200"/>
        </a:p>
      </dsp:txBody>
      <dsp:txXfrm>
        <a:off x="38838" y="1872976"/>
        <a:ext cx="11841055" cy="717924"/>
      </dsp:txXfrm>
    </dsp:sp>
    <dsp:sp modelId="{0CC61849-BF57-480B-8F31-67671BE6A494}">
      <dsp:nvSpPr>
        <dsp:cNvPr id="0" name=""/>
        <dsp:cNvSpPr/>
      </dsp:nvSpPr>
      <dsp:spPr>
        <a:xfrm>
          <a:off x="0" y="2727658"/>
          <a:ext cx="11918731" cy="7956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i="0" kern="1200"/>
            <a:t>Replicated Environments</a:t>
          </a:r>
          <a:endParaRPr lang="en-US" sz="3400" kern="1200"/>
        </a:p>
      </dsp:txBody>
      <dsp:txXfrm>
        <a:off x="38838" y="2766496"/>
        <a:ext cx="11841055" cy="717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69920" cy="48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3587" y="0"/>
            <a:ext cx="3169920" cy="481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77875" y="1200150"/>
            <a:ext cx="5759450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19474"/>
            <a:ext cx="3169920" cy="48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/>
          <a:p>
            <a:pPr algn="r">
              <a:buSzPts val="1200"/>
            </a:pPr>
            <a:fld id="{00000000-1234-1234-1234-123412341234}" type="slidenum">
              <a:rPr lang="en-US" sz="13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ts val="1200"/>
              </a:pPr>
              <a:t>‹#›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898732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/>
          <a:p>
            <a:pPr marL="0" indent="0"/>
            <a:r>
              <a:rPr lang="en-US"/>
              <a:t>https://courses.cs.washington.edu/courses/cse403/13au/lectures/git.ppt.pdf</a:t>
            </a:r>
            <a:endParaRPr/>
          </a:p>
          <a:p>
            <a:pPr marL="0" indent="0"/>
            <a:r>
              <a:rPr lang="en-US"/>
              <a:t>http://enos.itcollege.ee/~jpoial/allalaadimised/git/getting-started-with-git.pdf</a:t>
            </a:r>
            <a:endParaRPr/>
          </a:p>
          <a:p>
            <a:pPr marL="0" indent="0"/>
            <a:endParaRPr/>
          </a:p>
        </p:txBody>
      </p:sp>
      <p:sp>
        <p:nvSpPr>
          <p:cNvPr id="83" name="Google Shape;83;p1:notes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en-US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2881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ts val="1200"/>
            </a:pPr>
            <a:fld id="{00000000-1234-1234-1234-123412341234}" type="slidenum">
              <a:rPr lang="en-US" sz="13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ts val="1200"/>
              </a:pPr>
              <a:t>3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99861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ts val="1200"/>
            </a:pPr>
            <a:fld id="{00000000-1234-1234-1234-123412341234}" type="slidenum">
              <a:rPr lang="en-US" sz="13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ts val="1200"/>
              </a:pPr>
              <a:t>19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1285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ts val="1200"/>
            </a:pPr>
            <a:fld id="{00000000-1234-1234-1234-123412341234}" type="slidenum">
              <a:rPr lang="en-US" sz="13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ts val="1200"/>
              </a:pPr>
              <a:t>20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4973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Containers are a solution to the problem of how to get software to run reliably when moved from one computing environment to another</a:t>
            </a:r>
          </a:p>
          <a:p>
            <a:r>
              <a:rPr lang="en-US" dirty="0"/>
              <a:t>This could be </a:t>
            </a:r>
          </a:p>
          <a:p>
            <a:pPr lvl="1"/>
            <a:r>
              <a:rPr lang="en-US" dirty="0"/>
              <a:t>From a developer's laptop to a test environment</a:t>
            </a:r>
          </a:p>
          <a:p>
            <a:pPr lvl="1"/>
            <a:r>
              <a:rPr lang="en-US" dirty="0"/>
              <a:t>From a staging environment into production and </a:t>
            </a:r>
          </a:p>
          <a:p>
            <a:pPr lvl="1"/>
            <a:r>
              <a:rPr lang="en-US" dirty="0"/>
              <a:t>From a physical machine in a data center to a virtual machine in a private or public cloud.</a:t>
            </a:r>
          </a:p>
          <a:p>
            <a:endParaRPr lang="en-US" dirty="0"/>
          </a:p>
          <a:p>
            <a:r>
              <a:rPr lang="en-US" dirty="0"/>
              <a:t>A container consists of an entire runtime environment: </a:t>
            </a:r>
          </a:p>
          <a:p>
            <a:pPr lvl="1"/>
            <a:r>
              <a:rPr lang="en-US" dirty="0"/>
              <a:t>An application, plus </a:t>
            </a:r>
          </a:p>
          <a:p>
            <a:pPr lvl="1"/>
            <a:r>
              <a:rPr lang="en-US" dirty="0"/>
              <a:t>All its dependencies, libraries and other binaries, and configuration files needed to run it, bundled into one package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>
              <a:buSzPts val="1200"/>
            </a:pPr>
            <a:fld id="{00000000-1234-1234-1234-123412341234}" type="slidenum">
              <a:rPr lang="en-US" sz="13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ts val="1200"/>
              </a:pPr>
              <a:t>26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2738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Why manage configurations?</a:t>
            </a:r>
          </a:p>
          <a:p>
            <a:r>
              <a:rPr lang="en-US" dirty="0"/>
              <a:t>Keeps you from making small or large changes that go undocumented</a:t>
            </a:r>
          </a:p>
          <a:p>
            <a:r>
              <a:rPr lang="en-US" dirty="0"/>
              <a:t>These misconfigurations can lead to poor performance, inconsistencies, or noncompliance and negatively impact business operations and security. </a:t>
            </a:r>
          </a:p>
          <a:p>
            <a:r>
              <a:rPr lang="en-US" dirty="0"/>
              <a:t>When undocumented changes are made across many systems and applications, it adds to instability and downtime.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>
              <a:buSzPts val="1200"/>
            </a:pPr>
            <a:fld id="{00000000-1234-1234-1234-123412341234}" type="slidenum">
              <a:rPr lang="en-US" sz="13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ts val="1200"/>
              </a:pPr>
              <a:t>27</a:t>
            </a:fld>
            <a:endParaRPr lang="en-US"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0422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D0ACC9E1-2602-4CAD-8072-9D156C630079}" type="datetime1">
              <a:rPr lang="en-US" smtClean="0"/>
              <a:t>4/13/2022</a:t>
            </a:fld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B85A7-9AD1-4621-9433-AB2E644A90C1}" type="datetime1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8E16C-7FD1-4D7F-AEE5-F03D5CE8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68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41890" y="0"/>
            <a:ext cx="11918731" cy="584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141889" y="584616"/>
            <a:ext cx="11918731" cy="587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141889" y="64638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33727530-17A8-421D-AF3C-9D76FECB9157}" type="datetime1">
              <a:rPr lang="en-US" smtClean="0"/>
              <a:t>4/13/2022</a:t>
            </a:fld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2948150" y="6463866"/>
            <a:ext cx="83241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11335406" y="6463866"/>
            <a:ext cx="725213" cy="367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D5132F35-6B8F-4385-99AE-625910D8A1EB}" type="datetime1">
              <a:rPr lang="en-US" smtClean="0"/>
              <a:t>4/13/2022</a:t>
            </a:fld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C09323B1-46F4-4DB2-97BF-65BB00B815BB}" type="datetime1">
              <a:rPr lang="en-US" smtClean="0"/>
              <a:t>4/13/2022</a:t>
            </a:fld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787E682-0BAA-4B1B-8E51-5123F48C8E5F}" type="datetime1">
              <a:rPr lang="en-US" smtClean="0"/>
              <a:t>4/13/2022</a:t>
            </a:fld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FB14578-7500-41D6-A073-5F69C680F917}" type="datetime1">
              <a:rPr lang="en-US" smtClean="0"/>
              <a:t>4/13/2022</a:t>
            </a:fld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8755CF86-1581-40FD-B5AD-B612CFA926B3}" type="datetime1">
              <a:rPr lang="en-US" smtClean="0"/>
              <a:t>4/13/2022</a:t>
            </a:fld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2E5DA9B3-F747-4B47-B31C-E18FFFEFFDCB}" type="datetime1">
              <a:rPr lang="en-US" smtClean="0"/>
              <a:t>4/13/2022</a:t>
            </a:fld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1"/>
            <a:ext cx="10515600" cy="479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479685"/>
            <a:ext cx="10515600" cy="586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446290"/>
            <a:ext cx="82570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F51C94C7-B4C8-4AF8-9290-01691125AD17}" type="datetime1">
              <a:rPr lang="en-US" smtClean="0"/>
              <a:t>4/13/2022</a:t>
            </a:fld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798819" y="6446290"/>
            <a:ext cx="891914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0882858" y="6446290"/>
            <a:ext cx="47094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9" r:id="rId2"/>
    <p:sldLayoutId id="2147483649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 algn="r"/>
            <a:r>
              <a:rPr lang="en-US" dirty="0"/>
              <a:t>DevOps</a:t>
            </a:r>
            <a:endParaRPr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and why of DevOps?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 descr="iauro blog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661" y="1583453"/>
            <a:ext cx="10038551" cy="388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834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Early Defects vs Delayed Defects detection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DevOps 2.0, wait what was 1.0?. It's been almost a decade since the… | by  Dev Shah | Noteworthy - The Journal Blog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072" y="603993"/>
            <a:ext cx="11386364" cy="5785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5075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963D1-EA07-4E5C-98F7-F678C7388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DevOps as a solution and Advantages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CFF26-2E6F-478D-BD7A-6B8E054A0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074" name="Picture 2" descr="What is DevOps?">
            <a:extLst>
              <a:ext uri="{FF2B5EF4-FFF2-40B4-BE49-F238E27FC236}">
                <a16:creationId xmlns:a16="http://schemas.microsoft.com/office/drawing/2014/main" id="{7D59D3D4-06C7-49E9-AA2F-F49C16FDC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645" y="845127"/>
            <a:ext cx="95250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6871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738F7-D107-44E6-A1C2-A9EE4DBAF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DevOps as a solution and Advantages</a:t>
            </a:r>
            <a:endParaRPr lang="en-IN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E9726F3-BCF8-4CC0-828C-59839EE4A2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472113"/>
              </p:ext>
            </p:extLst>
          </p:nvPr>
        </p:nvGraphicFramePr>
        <p:xfrm>
          <a:off x="141889" y="584616"/>
          <a:ext cx="11918731" cy="5879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9755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Tools – Overview and Use case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739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ensures for working on the right version</a:t>
            </a:r>
          </a:p>
          <a:p>
            <a:r>
              <a:rPr lang="en-US" dirty="0"/>
              <a:t>Important for maintaining a single source of truth</a:t>
            </a:r>
          </a:p>
          <a:p>
            <a:endParaRPr lang="en-US" dirty="0"/>
          </a:p>
        </p:txBody>
      </p:sp>
      <p:pic>
        <p:nvPicPr>
          <p:cNvPr id="2050" name="Picture 2" descr="Source Code Management - Secure, Robust and Accessible - Subversion and Git  - Inflectr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1035" y="1822794"/>
            <a:ext cx="6779585" cy="453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09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 Code </a:t>
            </a:r>
            <a:r>
              <a:rPr lang="en-US" dirty="0"/>
              <a:t>Management (SCM Tools)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Help to keep track of code</a:t>
            </a:r>
          </a:p>
          <a:p>
            <a:pPr lvl="0"/>
            <a:r>
              <a:rPr lang="en-US" dirty="0"/>
              <a:t>Complete history of changes.</a:t>
            </a:r>
          </a:p>
          <a:p>
            <a:endParaRPr lang="en-US" dirty="0"/>
          </a:p>
        </p:txBody>
      </p:sp>
      <p:pic>
        <p:nvPicPr>
          <p:cNvPr id="3074" name="Picture 2" descr="Best DevOps Tools | The Iron.io Bl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841" y="1485900"/>
            <a:ext cx="6949779" cy="4606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109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</a:t>
            </a:r>
          </a:p>
        </p:txBody>
      </p:sp>
      <p:pic>
        <p:nvPicPr>
          <p:cNvPr id="9218" name="Picture 2" descr="Agile Test Automation is Incomplete Without Continuous Integration | Kaizen  Testi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2" t="3682" r="9810" b="8659"/>
          <a:stretch/>
        </p:blipFill>
        <p:spPr bwMode="auto">
          <a:xfrm>
            <a:off x="2390645" y="683145"/>
            <a:ext cx="7421220" cy="5682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4972E8-5260-424F-A5EE-4BB99907694B}"/>
              </a:ext>
            </a:extLst>
          </p:cNvPr>
          <p:cNvSpPr txBox="1"/>
          <p:nvPr/>
        </p:nvSpPr>
        <p:spPr>
          <a:xfrm>
            <a:off x="2763981" y="810491"/>
            <a:ext cx="1080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Push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BE5A29-F8CA-456C-BA87-8B6CA17C9AEA}"/>
              </a:ext>
            </a:extLst>
          </p:cNvPr>
          <p:cNvSpPr/>
          <p:nvPr/>
        </p:nvSpPr>
        <p:spPr>
          <a:xfrm>
            <a:off x="2763981" y="1194955"/>
            <a:ext cx="1163783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0276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Delivery and Deployment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194" name="Picture 2" descr="From nothing to &quot;Continuous Everything&quot; and from canonical Scrum to Kanban  with #NoEstima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398" y="1601840"/>
            <a:ext cx="10485826" cy="384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57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20004-D3BF-4C30-83E5-029F2AF1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Continuous 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D7807-3F8E-4EEE-8518-621099AA97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122" name="Picture 2" descr="Continuous Testing in DevOps and Best Practices for Implementation">
            <a:extLst>
              <a:ext uri="{FF2B5EF4-FFF2-40B4-BE49-F238E27FC236}">
                <a16:creationId xmlns:a16="http://schemas.microsoft.com/office/drawing/2014/main" id="{06D71788-63D0-478C-8D89-50DF29DFE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164" y="663139"/>
            <a:ext cx="10127672" cy="569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243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9F20390-CA44-4087-A8B2-1D76BF08D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History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3F5B319-E319-4E79-B435-CF7911BB8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26" name="Picture 2" descr="DevOpsDays and the History of DevOps - NaradaCode">
            <a:extLst>
              <a:ext uri="{FF2B5EF4-FFF2-40B4-BE49-F238E27FC236}">
                <a16:creationId xmlns:a16="http://schemas.microsoft.com/office/drawing/2014/main" id="{D91EC87D-1F1E-41D0-A1FE-9DC92667BD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72"/>
          <a:stretch/>
        </p:blipFill>
        <p:spPr bwMode="auto">
          <a:xfrm>
            <a:off x="723033" y="697197"/>
            <a:ext cx="10434206" cy="5654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201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20004-D3BF-4C30-83E5-029F2AF1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Continuous 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D7807-3F8E-4EEE-8518-621099AA97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146" name="Picture 2" descr="Continuous Testing in DevOps: What is, Definition, Benefit, Tools">
            <a:extLst>
              <a:ext uri="{FF2B5EF4-FFF2-40B4-BE49-F238E27FC236}">
                <a16:creationId xmlns:a16="http://schemas.microsoft.com/office/drawing/2014/main" id="{91A55842-E044-4E3B-9066-D4BF4DCB8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896" y="1600201"/>
            <a:ext cx="1147821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3801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Static Code Analysis?</a:t>
            </a: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017030352"/>
              </p:ext>
            </p:extLst>
          </p:nvPr>
        </p:nvGraphicFramePr>
        <p:xfrm>
          <a:off x="141889" y="713942"/>
          <a:ext cx="11918731" cy="26521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2" descr="Myths about static analysis. The third myth – dynamic analysis is better  than static analysis | How Not To Cod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5810" y="2881322"/>
            <a:ext cx="4779593" cy="3582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363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Code Analysis Tool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362645621"/>
              </p:ext>
            </p:extLst>
          </p:nvPr>
        </p:nvGraphicFramePr>
        <p:xfrm>
          <a:off x="141889" y="1590261"/>
          <a:ext cx="11918731" cy="38679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5820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 vs. Dynamic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analysis</a:t>
            </a:r>
          </a:p>
          <a:p>
            <a:pPr lvl="1"/>
            <a:r>
              <a:rPr lang="en-US" dirty="0"/>
              <a:t>Identifies defects before running a program (e.g., between coding and unit testing).</a:t>
            </a:r>
          </a:p>
          <a:p>
            <a:endParaRPr lang="en-US" dirty="0"/>
          </a:p>
          <a:p>
            <a:r>
              <a:rPr lang="en-US" dirty="0"/>
              <a:t>Dynamic analysis</a:t>
            </a:r>
          </a:p>
          <a:p>
            <a:pPr lvl="1"/>
            <a:r>
              <a:rPr lang="en-US" dirty="0"/>
              <a:t>Identifies defects after running a program (e.g., during unit testing)</a:t>
            </a:r>
          </a:p>
        </p:txBody>
      </p:sp>
    </p:spTree>
    <p:extLst>
      <p:ext uri="{BB962C8B-B14F-4D97-AF65-F5344CB8AC3E}">
        <p14:creationId xmlns:p14="http://schemas.microsoft.com/office/powerpoint/2010/main" val="3347152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 Static Code Analysis Tools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038763464"/>
              </p:ext>
            </p:extLst>
          </p:nvPr>
        </p:nvGraphicFramePr>
        <p:xfrm>
          <a:off x="2342892" y="584616"/>
          <a:ext cx="7516726" cy="5879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89043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Artifacts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DevOps use AWS S3 object storage as Jenkins back-end | LucidLin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3836" y="744314"/>
            <a:ext cx="6091051" cy="5719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9563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Containerization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 descr="Container Considerations on Your DevOps Journey - DevOps.co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55"/>
          <a:stretch/>
        </p:blipFill>
        <p:spPr bwMode="auto">
          <a:xfrm>
            <a:off x="381215" y="755373"/>
            <a:ext cx="11282130" cy="5367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7608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Management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process for maintaining</a:t>
            </a:r>
          </a:p>
          <a:p>
            <a:pPr lvl="1"/>
            <a:r>
              <a:rPr lang="en-US" dirty="0"/>
              <a:t>Computer systems</a:t>
            </a:r>
          </a:p>
          <a:p>
            <a:pPr lvl="1"/>
            <a:r>
              <a:rPr lang="en-US" dirty="0"/>
              <a:t>Servers, and </a:t>
            </a:r>
          </a:p>
          <a:p>
            <a:pPr lvl="1"/>
            <a:r>
              <a:rPr lang="en-US" dirty="0"/>
              <a:t>Software in a desired, consistent state</a:t>
            </a:r>
          </a:p>
        </p:txBody>
      </p:sp>
    </p:spTree>
    <p:extLst>
      <p:ext uri="{BB962C8B-B14F-4D97-AF65-F5344CB8AC3E}">
        <p14:creationId xmlns:p14="http://schemas.microsoft.com/office/powerpoint/2010/main" val="32168158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Configuration Management for Servers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203750060"/>
              </p:ext>
            </p:extLst>
          </p:nvPr>
        </p:nvGraphicFramePr>
        <p:xfrm>
          <a:off x="141889" y="1739063"/>
          <a:ext cx="11918731" cy="35703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94595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Management Tools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4340" name="Picture 4" descr="Configuration Management Tool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5" t="29023" r="9121" b="17045"/>
          <a:stretch/>
        </p:blipFill>
        <p:spPr bwMode="auto">
          <a:xfrm>
            <a:off x="384306" y="2064242"/>
            <a:ext cx="11349749" cy="2919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553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B9150-5EFA-41FA-A993-183994AF2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History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7851C-DA3D-409E-9058-6D180677A7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050" name="Picture 2" descr="History of #DevOps">
            <a:extLst>
              <a:ext uri="{FF2B5EF4-FFF2-40B4-BE49-F238E27FC236}">
                <a16:creationId xmlns:a16="http://schemas.microsoft.com/office/drawing/2014/main" id="{F713CDD2-1020-4C0B-835B-EA9B44F732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" t="11242" r="768"/>
          <a:stretch/>
        </p:blipFill>
        <p:spPr bwMode="auto">
          <a:xfrm>
            <a:off x="141888" y="668698"/>
            <a:ext cx="11826437" cy="5520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64264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336328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6600" dirty="0">
                <a:latin typeface="Bernard MT Condensed" panose="02050806060905020404" pitchFamily="18" charset="0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387742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36662-FC61-4BF3-BD34-BA35B38DD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Configuration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D96C2-EC87-4F7A-85CF-E4A1E10364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Process of maintaining systems, such as computer hardware and software, in a desired state</a:t>
            </a:r>
          </a:p>
          <a:p>
            <a:r>
              <a:rPr lang="en-GB" dirty="0"/>
              <a:t>Configuration Management (CM) is also a method of ensuring that systems perform in a manner consistent with expectations over time.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0013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3C45F-2FCE-46DC-8F0C-FBB7CC093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Benefits of Configuration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0959F-5B7B-485D-B885-A613FC212E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Reduces risk of unpredictable system failures</a:t>
            </a:r>
          </a:p>
          <a:p>
            <a:pPr lvl="1"/>
            <a:r>
              <a:rPr lang="en-GB" dirty="0"/>
              <a:t>because it offers perfect visibility and tracks every change made to test environments.</a:t>
            </a:r>
          </a:p>
          <a:p>
            <a:r>
              <a:rPr lang="en-GB" dirty="0"/>
              <a:t>Reduces costs</a:t>
            </a:r>
          </a:p>
          <a:p>
            <a:r>
              <a:rPr lang="en-GB" dirty="0"/>
              <a:t>Offers greater agility and better resolution of issues</a:t>
            </a:r>
          </a:p>
          <a:p>
            <a:r>
              <a:rPr lang="en-GB" dirty="0"/>
              <a:t>Implement faster restoration of services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8352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and why of DevOps?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What is DevOps, It's Working, Benefits, Tools in Detai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491" y="589089"/>
            <a:ext cx="10440318" cy="5498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310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and why of DevOps?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WHAT IS DEVOPS? - Near Cod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868" y="652667"/>
            <a:ext cx="10906772" cy="5787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977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and why of DevOps?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DevOps for legacy services – it'll never happen!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976" y="1142991"/>
            <a:ext cx="95250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970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and why of DevOps?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 descr="DevOps Automation | SevenMentor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6602" y="902667"/>
            <a:ext cx="6696075" cy="501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0287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3861</TotalTime>
  <Words>600</Words>
  <Application>Microsoft Office PowerPoint</Application>
  <PresentationFormat>Widescreen</PresentationFormat>
  <Paragraphs>102</Paragraphs>
  <Slides>30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Bernard MT Condensed</vt:lpstr>
      <vt:lpstr>Calibri</vt:lpstr>
      <vt:lpstr>Office Theme</vt:lpstr>
      <vt:lpstr>DevOps</vt:lpstr>
      <vt:lpstr>History</vt:lpstr>
      <vt:lpstr>History</vt:lpstr>
      <vt:lpstr>Configuration management</vt:lpstr>
      <vt:lpstr>Benefits of Configuration Management</vt:lpstr>
      <vt:lpstr>What and why of DevOps?</vt:lpstr>
      <vt:lpstr>What and why of DevOps?</vt:lpstr>
      <vt:lpstr>What and why of DevOps?</vt:lpstr>
      <vt:lpstr>What and why of DevOps?</vt:lpstr>
      <vt:lpstr>What and why of DevOps?</vt:lpstr>
      <vt:lpstr>Early Defects vs Delayed Defects detection</vt:lpstr>
      <vt:lpstr>DevOps as a solution and Advantages</vt:lpstr>
      <vt:lpstr>DevOps as a solution and Advantages</vt:lpstr>
      <vt:lpstr>DevOps Tools – Overview and Use case</vt:lpstr>
      <vt:lpstr>Source control</vt:lpstr>
      <vt:lpstr>Source Code Management (SCM Tools)</vt:lpstr>
      <vt:lpstr>Continuous Integration</vt:lpstr>
      <vt:lpstr>Continuous Delivery and Deployment</vt:lpstr>
      <vt:lpstr>Continuous Testing</vt:lpstr>
      <vt:lpstr>Continuous Testing</vt:lpstr>
      <vt:lpstr>What Is Static Code Analysis?</vt:lpstr>
      <vt:lpstr>Static Code Analysis Tool</vt:lpstr>
      <vt:lpstr>Static Analysis vs. Dynamic Analysis</vt:lpstr>
      <vt:lpstr>Few Static Code Analysis Tools</vt:lpstr>
      <vt:lpstr>Storage Artifacts</vt:lpstr>
      <vt:lpstr>Containerization</vt:lpstr>
      <vt:lpstr>Configuration Management</vt:lpstr>
      <vt:lpstr>Benefits of Configuration Management for Servers</vt:lpstr>
      <vt:lpstr>Configuration Management Tools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Containerization with Docker</dc:title>
  <dc:creator>Priya PC</dc:creator>
  <cp:lastModifiedBy>Atin Gupta</cp:lastModifiedBy>
  <cp:revision>268</cp:revision>
  <cp:lastPrinted>2020-02-27T09:52:21Z</cp:lastPrinted>
  <dcterms:modified xsi:type="dcterms:W3CDTF">2022-04-13T04:36:34Z</dcterms:modified>
</cp:coreProperties>
</file>